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2" r:id="rId11"/>
    <p:sldId id="271" r:id="rId12"/>
    <p:sldId id="260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AD9E3B0-282B-489E-8CFA-34B788C2B4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F5CB4A3-F764-4226-A16B-1FD60EE51212}" type="datetimeFigureOut">
              <a:rPr lang="ru-RU" smtClean="0"/>
              <a:pPr/>
              <a:t>07.05.2018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49"/>
            <a:ext cx="8568952" cy="1828800"/>
          </a:xfrm>
        </p:spPr>
        <p:txBody>
          <a:bodyPr/>
          <a:lstStyle/>
          <a:p>
            <a:pPr algn="ctr"/>
            <a:r>
              <a:rPr lang="ru-RU" sz="7200" dirty="0" smtClean="0">
                <a:solidFill>
                  <a:srgbClr val="0070C0"/>
                </a:solidFill>
              </a:rPr>
              <a:t>Кирилл и Мефодий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4" name="AutoShape 2" descr="863_Kirill_Mephodij.jpg"/>
          <p:cNvSpPr>
            <a:spLocks noChangeAspect="1" noChangeArrowheads="1"/>
          </p:cNvSpPr>
          <p:nvPr/>
        </p:nvSpPr>
        <p:spPr bwMode="auto">
          <a:xfrm>
            <a:off x="155575" y="-2498725"/>
            <a:ext cx="4752975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95" y="2720975"/>
            <a:ext cx="3168334" cy="347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08550" y="4643446"/>
            <a:ext cx="4078296" cy="1089810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</a:t>
            </a:r>
            <a:r>
              <a:rPr lang="ru-RU" sz="18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В </a:t>
            </a:r>
            <a:r>
              <a:rPr lang="ru-RU" sz="1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 algn="l"/>
            <a:r>
              <a:rPr lang="ru-RU" sz="1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1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3968" y="63093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80808"/>
                </a:solidFill>
              </a:rPr>
              <a:t>2018 год</a:t>
            </a:r>
            <a:endParaRPr lang="ru-RU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6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06190" cy="86409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 smtClean="0">
                <a:solidFill>
                  <a:srgbClr val="080808"/>
                </a:solidFill>
                <a:effectLst/>
              </a:rPr>
              <a:t>Кириллица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- это уже вариант, более приближенный к современной азбуке. Принято считать, что он создан последователями святых. Но споры об истинности этого утверждения ведутся до сих пор.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778"/>
          <a:stretch/>
        </p:blipFill>
        <p:spPr bwMode="auto">
          <a:xfrm>
            <a:off x="1547664" y="2475024"/>
            <a:ext cx="6624736" cy="408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62401" y="170080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80808"/>
                </a:solidFill>
              </a:rPr>
              <a:t>КИРИЛЛИЦА</a:t>
            </a:r>
            <a:endParaRPr lang="ru-RU" b="1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6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06190" cy="165618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Как только Кирилл и Мефодий закончили работу над созданием славянской письменности, они начали переводить ряд книг для богослужения. В этом им помогали множество учеников и последователей. Так появился славянский литературный язык. Некоторые слова из него дошли и до наших времен в болгарском, украинском и русском языках. Ранний вариант стал основой азбуки всех восточных славян, но и позднюю версию не забывали. Ею сейчас пользуются в церковных книгах. </a:t>
            </a:r>
          </a:p>
        </p:txBody>
      </p:sp>
      <p:pic>
        <p:nvPicPr>
          <p:cNvPr id="8194" name="Picture 2" descr="https://cdn-st1.rtr-vesti.ru/vh/pictures/xw/327/10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1101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65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23528" y="188640"/>
            <a:ext cx="8606190" cy="165618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 baseline="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О создание славянской азбуки говориться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и в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главной русской летописи «Повести временных лет»: «И рады были славяне, что услышали о величии Божием на своём языке». </a:t>
            </a:r>
            <a:endParaRPr lang="ru-RU" sz="1600" b="0" dirty="0" smtClean="0">
              <a:solidFill>
                <a:srgbClr val="080808"/>
              </a:solidFill>
              <a:effectLst/>
            </a:endParaRPr>
          </a:p>
          <a:p>
            <a:pPr algn="just"/>
            <a:endParaRPr lang="ru-RU" sz="1600" b="0" dirty="0">
              <a:solidFill>
                <a:srgbClr val="080808"/>
              </a:solidFill>
              <a:effectLst/>
            </a:endParaRPr>
          </a:p>
          <a:p>
            <a:pPr algn="just"/>
            <a:r>
              <a:rPr lang="ru-RU" sz="1600" b="0" dirty="0" smtClean="0">
                <a:solidFill>
                  <a:srgbClr val="080808"/>
                </a:solidFill>
                <a:effectLst/>
              </a:rPr>
              <a:t>30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января 1991 г. в честь Кирилла и </a:t>
            </a:r>
            <a:r>
              <a:rPr lang="ru-RU" sz="1600" b="0" dirty="0" err="1">
                <a:solidFill>
                  <a:srgbClr val="080808"/>
                </a:solidFill>
                <a:effectLst/>
              </a:rPr>
              <a:t>Мефодия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было принято постановление о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ежегодном проведении  «Дней славянской культуры и письменности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».</a:t>
            </a:r>
          </a:p>
          <a:p>
            <a:pPr algn="just"/>
            <a:r>
              <a:rPr lang="ru-RU" sz="1600" b="0" dirty="0" smtClean="0">
                <a:solidFill>
                  <a:srgbClr val="080808"/>
                </a:solidFill>
                <a:effectLst/>
              </a:rPr>
              <a:t>С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тех пор 24 мая отмечается День славянской письменности и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культуры.</a:t>
            </a:r>
            <a:endParaRPr lang="ru-RU" sz="1600" b="0" dirty="0">
              <a:solidFill>
                <a:srgbClr val="080808"/>
              </a:solidFill>
              <a:effectLst/>
            </a:endParaRPr>
          </a:p>
        </p:txBody>
      </p:sp>
      <p:pic>
        <p:nvPicPr>
          <p:cNvPr id="11266" name="Picture 2" descr="https://fs00.infourok.ru/images/doc/16/21677/hello_html_m9169d7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88840"/>
            <a:ext cx="3744416" cy="475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48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04664"/>
            <a:ext cx="5400600" cy="108012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80808"/>
                </a:solidFill>
              </a:rPr>
              <a:t>Спасибо за внимание</a:t>
            </a:r>
            <a:endParaRPr lang="ru-RU" sz="4400" dirty="0">
              <a:solidFill>
                <a:srgbClr val="080808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882" y="1988840"/>
            <a:ext cx="2951852" cy="426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65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606190" cy="134193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 smtClean="0">
                <a:solidFill>
                  <a:srgbClr val="080808"/>
                </a:solidFill>
                <a:effectLst/>
              </a:rPr>
              <a:t>Кирилл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и Мефодий - святые, равноапостольные, славянские просветители, создатели славянской азбуки, проповедники христианства, первые переводчики богослужебных книг с греческого на славянский язык.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Братья были родом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из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греческого города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Салоники. В славянских источниках сохранилось старое традиционное название </a:t>
            </a:r>
            <a:r>
              <a:rPr lang="ru-RU" sz="1600" b="0" dirty="0" err="1">
                <a:solidFill>
                  <a:srgbClr val="080808"/>
                </a:solidFill>
                <a:effectLst/>
              </a:rPr>
              <a:t>Солунь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.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Они родились в семье успешного офицера, который служил при наместнике провинции. </a:t>
            </a:r>
            <a:endParaRPr lang="ru-RU" sz="1600" b="0" dirty="0">
              <a:solidFill>
                <a:srgbClr val="080808"/>
              </a:soli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16832"/>
            <a:ext cx="3551145" cy="478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кирилл и мефодий биография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49072"/>
            <a:ext cx="430656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47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2852"/>
            <a:ext cx="8678198" cy="10539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  <a:latin typeface="+mn-lt"/>
              </a:rPr>
              <a:t>Из-за того что </a:t>
            </a:r>
            <a:r>
              <a:rPr lang="ru-RU" sz="1600" b="0" dirty="0" smtClean="0">
                <a:solidFill>
                  <a:srgbClr val="080808"/>
                </a:solidFill>
                <a:effectLst/>
                <a:latin typeface="+mn-lt"/>
              </a:rPr>
              <a:t>братья-греки </a:t>
            </a:r>
            <a:r>
              <a:rPr lang="ru-RU" sz="1600" b="0" dirty="0">
                <a:solidFill>
                  <a:srgbClr val="080808"/>
                </a:solidFill>
                <a:effectLst/>
                <a:latin typeface="+mn-lt"/>
              </a:rPr>
              <a:t>прекрасно знали славянский язык, некоторые исследователи пытались подтвердить догадку об их славянском происхождении. Однако сделать это так никому и не удалось. В то же время, например в Болгарии, просветителей считают болгарами (там тоже используют кириллицу). </a:t>
            </a:r>
          </a:p>
        </p:txBody>
      </p:sp>
      <p:pic>
        <p:nvPicPr>
          <p:cNvPr id="1026" name="Picture 2" descr="кирилл и мефодий биограф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35909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2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42852"/>
            <a:ext cx="3781654" cy="321414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Старший брат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Мефодий,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при рождении Михаил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родился в 815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году.</a:t>
            </a:r>
            <a:br>
              <a:rPr lang="ru-RU" sz="1600" b="0" dirty="0" smtClean="0">
                <a:solidFill>
                  <a:srgbClr val="080808"/>
                </a:solidFill>
                <a:effectLst/>
              </a:rPr>
            </a:br>
            <a:r>
              <a:rPr lang="ru-RU" sz="1600" b="0" dirty="0">
                <a:solidFill>
                  <a:srgbClr val="080808"/>
                </a:solidFill>
                <a:effectLst/>
              </a:rPr>
              <a:t/>
            </a:r>
            <a:br>
              <a:rPr lang="ru-RU" sz="1600" b="0" dirty="0">
                <a:solidFill>
                  <a:srgbClr val="080808"/>
                </a:solidFill>
                <a:effectLst/>
              </a:rPr>
            </a:br>
            <a:r>
              <a:rPr lang="ru-RU" sz="1600" b="0" dirty="0" smtClean="0">
                <a:solidFill>
                  <a:srgbClr val="080808"/>
                </a:solidFill>
                <a:effectLst/>
              </a:rPr>
              <a:t>Кирилл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, при рождении Константин, появился на свет в 827 году.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/>
            </a:r>
            <a:br>
              <a:rPr lang="ru-RU" sz="1600" b="0" dirty="0" smtClean="0">
                <a:solidFill>
                  <a:srgbClr val="080808"/>
                </a:solidFill>
                <a:effectLst/>
              </a:rPr>
            </a:br>
            <a:r>
              <a:rPr lang="ru-RU" sz="1600" b="0" dirty="0">
                <a:solidFill>
                  <a:srgbClr val="080808"/>
                </a:solidFill>
                <a:effectLst/>
              </a:rPr>
              <a:t/>
            </a:r>
            <a:br>
              <a:rPr lang="ru-RU" sz="1600" b="0" dirty="0">
                <a:solidFill>
                  <a:srgbClr val="080808"/>
                </a:solidFill>
                <a:effectLst/>
              </a:rPr>
            </a:br>
            <a:r>
              <a:rPr lang="ru-RU" sz="1600" b="0" dirty="0" smtClean="0">
                <a:solidFill>
                  <a:srgbClr val="080808"/>
                </a:solidFill>
                <a:effectLst/>
              </a:rPr>
              <a:t>Мефодий,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первоначально был даже назначен на княжеское место. Но мирская суета утомила молодого человека. Он отказался от такой привилегии и в возрасте 37 лет принял постриг. </a:t>
            </a:r>
          </a:p>
        </p:txBody>
      </p:sp>
      <p:pic>
        <p:nvPicPr>
          <p:cNvPr id="3074" name="Picture 2" descr="http://vatikam.s3.amazonaws.com/uploads/portfolio_module/image/24036/portfolio_d6eaaf5a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78"/>
            <a:ext cx="4730361" cy="683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61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358876"/>
            <a:ext cx="3781654" cy="415024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Младший брат Кирилл с самого начала осознанно избрал для себя духовный путь. Благодаря своей любознательности и феноменальной памяти он завоевал благосклонность окружающих. Кирилл был отправлен в Византию, где проходил обучение вместе с самим императором. Изучив досконально геометрию, диалектику, арифметику, астрономию, риторику и философию, он увлёкся изучением языков. </a:t>
            </a:r>
            <a:r>
              <a:rPr lang="ru-RU" sz="1600" b="0" dirty="0" smtClean="0">
                <a:solidFill>
                  <a:srgbClr val="080808"/>
                </a:solidFill>
                <a:effectLst/>
              </a:rPr>
              <a:t>Он 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устроился в храм Святой Софии хранителем библиотеки, а позже стал преподавателем в университете. Часто участвовал в философских диспутах. За прекрасное ораторское мастерство и эрудицию его стали называть Философом. </a:t>
            </a:r>
          </a:p>
        </p:txBody>
      </p:sp>
      <p:pic>
        <p:nvPicPr>
          <p:cNvPr id="3074" name="Picture 2" descr="http://vatikam.s3.amazonaws.com/uploads/portfolio_module/image/24036/portfolio_d6eaaf5a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78"/>
            <a:ext cx="4730361" cy="683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6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06190" cy="122413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Биография братьев Кирилла и </a:t>
            </a:r>
            <a:r>
              <a:rPr lang="ru-RU" sz="1600" b="0" dirty="0" err="1">
                <a:solidFill>
                  <a:srgbClr val="080808"/>
                </a:solidFill>
                <a:effectLst/>
              </a:rPr>
              <a:t>Мефодия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 основана на летописных данных. Согласно им, в 860 году к византийскому императору обратились послы князя Моравии Ростислава с просьбой прислать проповедников, чтобы восхвалять христианство. Император, не раздумывая, возложил важное задание на Кирилла и </a:t>
            </a:r>
            <a:r>
              <a:rPr lang="ru-RU" sz="1600" b="0" dirty="0" err="1">
                <a:solidFill>
                  <a:srgbClr val="080808"/>
                </a:solidFill>
                <a:effectLst/>
              </a:rPr>
              <a:t>Мефодия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. </a:t>
            </a:r>
          </a:p>
        </p:txBody>
      </p:sp>
      <p:pic>
        <p:nvPicPr>
          <p:cNvPr id="4105" name="Picture 9" descr="http://puzzleit.ru/files/puzzles/65/65174/_origina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2" y="1628799"/>
            <a:ext cx="8748464" cy="468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4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06190" cy="122413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Прибыв в Моравию, Кирилл обнаружил, что почти никто не знает Святого писания, так как служба совершалась на неизвестном народу языке - латинском. Проповедники из Германии придерживались мнения, что вести богослужения можно лишь на латинском, греческом и иврите, ведь именно на этих языках были надписи на кресте, где распяли Христа. Восточное же духовенство признавало проведение служений на любом языке. </a:t>
            </a:r>
          </a:p>
        </p:txBody>
      </p:sp>
      <p:pic>
        <p:nvPicPr>
          <p:cNvPr id="4098" name="Picture 2" descr="https://junior.proglas.cz/res/archive/185/059806.jpg?seek=136430858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026371" cy="500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30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06190" cy="122413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Основной задачей будущих святых и стало создание собственной азбуки. После написания своего алфавита они начали переписывать писания на понятный народу язык. Но для того чтобы проводить богослужения, нужно было не только создать своё письмо, а и обучить народ грамоте. </a:t>
            </a:r>
          </a:p>
        </p:txBody>
      </p:sp>
      <p:pic>
        <p:nvPicPr>
          <p:cNvPr id="7170" name="Picture 2" descr="https://05varvara.files.wordpress.com/2014/09/00-natalya-klimova-ss-kirill-and-mefody-equals-to-the-apostles-and-teachers-of-the-slavs-2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6944" cy="532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5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06190" cy="158417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ru-RU" sz="1600" b="0" dirty="0">
                <a:solidFill>
                  <a:srgbClr val="080808"/>
                </a:solidFill>
                <a:effectLst/>
              </a:rPr>
              <a:t>Кирилл хорошо знал славянский язык и поэтому начал создавать азбуку для славян. Ему активно помогал его старший брат. Первый алфавит был создан по образцу греческого алфавита. Буквы соответствовали греческим, но имели другой вид, а для характерных славянских звуков были взяты еврейские буквы. Этот вариант азбуки назывался глаголицей, от слова «</a:t>
            </a:r>
            <a:r>
              <a:rPr lang="ru-RU" sz="1600" b="0" dirty="0" err="1">
                <a:solidFill>
                  <a:srgbClr val="080808"/>
                </a:solidFill>
                <a:effectLst/>
              </a:rPr>
              <a:t>глаголить</a:t>
            </a:r>
            <a:r>
              <a:rPr lang="ru-RU" sz="1600" b="0" dirty="0">
                <a:solidFill>
                  <a:srgbClr val="080808"/>
                </a:solidFill>
                <a:effectLst/>
              </a:rPr>
              <a:t>» - говорить. </a:t>
            </a:r>
          </a:p>
        </p:txBody>
      </p:sp>
      <p:pic>
        <p:nvPicPr>
          <p:cNvPr id="9218" name="Picture 2" descr="https://upload.wikimedia.org/wikipedia/commons/0/01/Glagolic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2636912"/>
            <a:ext cx="8639175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62401" y="1988840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80808"/>
                </a:solidFill>
              </a:rPr>
              <a:t>ГЛАГОЛИЦА</a:t>
            </a:r>
            <a:endParaRPr lang="ru-RU" b="1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3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Термический</Template>
  <TotalTime>207</TotalTime>
  <Words>621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Thermal</vt:lpstr>
      <vt:lpstr>Кирилл и Мефодий</vt:lpstr>
      <vt:lpstr>Кирилл и Мефодий - святые, равноапостольные, славянские просветители, создатели славянской азбуки, проповедники христианства, первые переводчики богослужебных книг с греческого на славянский язык. Братья были родом из греческого города Салоники. В славянских источниках сохранилось старое традиционное название Солунь. Они родились в семье успешного офицера, который служил при наместнике провинции. </vt:lpstr>
      <vt:lpstr>Из-за того что братья-греки прекрасно знали славянский язык, некоторые исследователи пытались подтвердить догадку об их славянском происхождении. Однако сделать это так никому и не удалось. В то же время, например в Болгарии, просветителей считают болгарами (там тоже используют кириллицу). </vt:lpstr>
      <vt:lpstr>Старший брат Мефодий, при рождении Михаил родился в 815 году.  Кирилл, при рождении Константин, появился на свет в 827 году.   Мефодий, первоначально был даже назначен на княжеское место. Но мирская суета утомила молодого человека. Он отказался от такой привилегии и в возрасте 37 лет принял постриг. </vt:lpstr>
      <vt:lpstr>Младший брат Кирилл с самого начала осознанно избрал для себя духовный путь. Благодаря своей любознательности и феноменальной памяти он завоевал благосклонность окружающих. Кирилл был отправлен в Византию, где проходил обучение вместе с самим императором. Изучив досконально геометрию, диалектику, арифметику, астрономию, риторику и философию, он увлёкся изучением языков. Он устроился в храм Святой Софии хранителем библиотеки, а позже стал преподавателем в университете. Часто участвовал в философских диспутах. За прекрасное ораторское мастерство и эрудицию его стали называть Философом. </vt:lpstr>
      <vt:lpstr>Биография братьев Кирилла и Мефодия основана на летописных данных. Согласно им, в 860 году к византийскому императору обратились послы князя Моравии Ростислава с просьбой прислать проповедников, чтобы восхвалять христианство. Император, не раздумывая, возложил важное задание на Кирилла и Мефодия. </vt:lpstr>
      <vt:lpstr>Прибыв в Моравию, Кирилл обнаружил, что почти никто не знает Святого писания, так как служба совершалась на неизвестном народу языке - латинском. Проповедники из Германии придерживались мнения, что вести богослужения можно лишь на латинском, греческом и иврите, ведь именно на этих языках были надписи на кресте, где распяли Христа. Восточное же духовенство признавало проведение служений на любом языке. </vt:lpstr>
      <vt:lpstr>Основной задачей будущих святых и стало создание собственной азбуки. После написания своего алфавита они начали переписывать писания на понятный народу язык. Но для того чтобы проводить богослужения, нужно было не только создать своё письмо, а и обучить народ грамоте. </vt:lpstr>
      <vt:lpstr>Кирилл хорошо знал славянский язык и поэтому начал создавать азбуку для славян. Ему активно помогал его старший брат. Первый алфавит был создан по образцу греческого алфавита. Буквы соответствовали греческим, но имели другой вид, а для характерных славянских звуков были взяты еврейские буквы. Этот вариант азбуки назывался глаголицей, от слова «глаголить» - говорить. </vt:lpstr>
      <vt:lpstr>Кириллица - это уже вариант, более приближенный к современной азбуке. Принято считать, что он создан последователями святых. Но споры об истинности этого утверждения ведутся до сих пор. </vt:lpstr>
      <vt:lpstr>Как только Кирилл и Мефодий закончили работу над созданием славянской письменности, они начали переводить ряд книг для богослужения. В этом им помогали множество учеников и последователей. Так появился славянский литературный язык. Некоторые слова из него дошли и до наших времен в болгарском, украинском и русском языках. Ранний вариант стал основой азбуки всех восточных славян, но и позднюю версию не забывали. Ею сейчас пользуются в церковных книгах. 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Кирилл и Мефодий</dc:title>
  <dc:creator>Полина</dc:creator>
  <cp:lastModifiedBy>Наталья</cp:lastModifiedBy>
  <cp:revision>34</cp:revision>
  <dcterms:created xsi:type="dcterms:W3CDTF">2018-01-22T11:36:57Z</dcterms:created>
  <dcterms:modified xsi:type="dcterms:W3CDTF">2018-05-07T17:09:46Z</dcterms:modified>
</cp:coreProperties>
</file>