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60" r:id="rId6"/>
    <p:sldId id="261" r:id="rId7"/>
    <p:sldId id="263" r:id="rId8"/>
    <p:sldId id="272" r:id="rId9"/>
    <p:sldId id="273" r:id="rId10"/>
    <p:sldId id="264" r:id="rId11"/>
    <p:sldId id="275" r:id="rId12"/>
    <p:sldId id="265" r:id="rId13"/>
    <p:sldId id="270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es.cloudinary.com/dk-find-out/image/upload/q_80,w_1440/141bl-AL1007856_josfsa.jpg" TargetMode="External"/><Relationship Id="rId3" Type="http://schemas.openxmlformats.org/officeDocument/2006/relationships/hyperlink" Target="http://cod40.ru/wp-content/uploads/2015/12/proisshestviya-v-kaluzhskoj-oblasti-za-1-dekabrya-2015-goda.jpg" TargetMode="External"/><Relationship Id="rId7" Type="http://schemas.openxmlformats.org/officeDocument/2006/relationships/hyperlink" Target="http://&#1087;&#1082;&#1084;&#1080;.&#1088;&#1092;/wp-content/uploads/IMG_060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1.labirint.ru/books/273183/scrn_big_1.jpg" TargetMode="External"/><Relationship Id="rId5" Type="http://schemas.openxmlformats.org/officeDocument/2006/relationships/hyperlink" Target="https://egegei.ru/upload/resize_cache/iblock/b71/1200_1200_1/b7131f2604e8336de98e2ba3a99696b7.png" TargetMode="External"/><Relationship Id="rId4" Type="http://schemas.openxmlformats.org/officeDocument/2006/relationships/hyperlink" Target="https://donmusic.ru/upload/iblock/07b/07b9c52b4cef9cee42f7f6930efea3a2.jpg" TargetMode="External"/><Relationship Id="rId9" Type="http://schemas.openxmlformats.org/officeDocument/2006/relationships/hyperlink" Target="https://cdn1.vectorstock.com/i/1000x1000/53/95/thumb-up-emoticon-vector-107539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134076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Головоломка для детей 5-7 лет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«Узнай струнный инструмент»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40770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Овчарова Ольга Николаевна, музыкальный руководитель.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Каменский район, 2018г.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«Детский сад №17 «Сказка»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0602.jpg"/>
          <p:cNvPicPr>
            <a:picLocks noChangeAspect="1"/>
          </p:cNvPicPr>
          <p:nvPr/>
        </p:nvPicPr>
        <p:blipFill>
          <a:blip r:embed="rId3" cstate="print"/>
          <a:srcRect t="6454" b="4542"/>
          <a:stretch>
            <a:fillRect/>
          </a:stretch>
        </p:blipFill>
        <p:spPr>
          <a:xfrm rot="2242289">
            <a:off x="2809742" y="661587"/>
            <a:ext cx="3976565" cy="5312293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00977" y="5661248"/>
            <a:ext cx="2975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БАЛАЛАЙКА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b7131f2604e8336de98e2ba3a99696b7.png"/>
          <p:cNvPicPr>
            <a:picLocks noChangeAspect="1"/>
          </p:cNvPicPr>
          <p:nvPr/>
        </p:nvPicPr>
        <p:blipFill>
          <a:blip r:embed="rId3" cstate="print"/>
          <a:srcRect r="62632"/>
          <a:stretch>
            <a:fillRect/>
          </a:stretch>
        </p:blipFill>
        <p:spPr>
          <a:xfrm rot="533804">
            <a:off x="728134" y="890709"/>
            <a:ext cx="2912955" cy="452777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b7131f2604e8336de98e2ba3a99696b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3804">
            <a:off x="698763" y="1268247"/>
            <a:ext cx="7795314" cy="452777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940152" y="332656"/>
            <a:ext cx="1600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ГУСЛИ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crn_big_1.jpg"/>
          <p:cNvPicPr>
            <a:picLocks noChangeAspect="1"/>
          </p:cNvPicPr>
          <p:nvPr/>
        </p:nvPicPr>
        <p:blipFill>
          <a:blip r:embed="rId3" cstate="print"/>
          <a:srcRect l="13213" t="56062" r="1519" b="2743"/>
          <a:stretch>
            <a:fillRect/>
          </a:stretch>
        </p:blipFill>
        <p:spPr>
          <a:xfrm rot="1628770">
            <a:off x="1903584" y="3440119"/>
            <a:ext cx="3803540" cy="2478433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crn_big_1.jpg"/>
          <p:cNvPicPr>
            <a:picLocks noChangeAspect="1"/>
          </p:cNvPicPr>
          <p:nvPr/>
        </p:nvPicPr>
        <p:blipFill>
          <a:blip r:embed="rId3" cstate="print"/>
          <a:srcRect l="13213" r="1519" b="2743"/>
          <a:stretch>
            <a:fillRect/>
          </a:stretch>
        </p:blipFill>
        <p:spPr>
          <a:xfrm rot="1628770">
            <a:off x="2772843" y="524005"/>
            <a:ext cx="3654111" cy="5621422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652120" y="5661248"/>
            <a:ext cx="327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ВИОЛОНЧЕЛЬ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thumb-up-emoticon-vector-107539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2339752" y="404664"/>
            <a:ext cx="4830554" cy="46085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79208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hlinkClick r:id="rId3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cod40.ru/wp-content/uploads/2015/12/proisshestviya-v-kaluzhskoj-oblasti-za-1-dekabrya-2015-goda.jpg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donmusic.ru/upload/iblock/07b/07b9c52b4cef9cee42f7f6930efea3a2.jpg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egegei.ru/upload/resize_cache/iblock/b71/1200_1200_1/b7131f2604e8336de98e2ba3a99696b7.png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img1.labirint.ru/books/273183/scrn_big_1.jpg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http://</a:t>
            </a:r>
            <a:r>
              <a:rPr lang="ru-RU" dirty="0" err="1" smtClean="0">
                <a:hlinkClick r:id="rId7"/>
              </a:rPr>
              <a:t>пкми.рф</a:t>
            </a:r>
            <a:r>
              <a:rPr lang="ru-RU" dirty="0" smtClean="0">
                <a:hlinkClick r:id="rId7"/>
              </a:rPr>
              <a:t>/</a:t>
            </a:r>
            <a:r>
              <a:rPr lang="en-US" dirty="0" err="1" smtClean="0">
                <a:hlinkClick r:id="rId7"/>
              </a:rPr>
              <a:t>wp</a:t>
            </a:r>
            <a:r>
              <a:rPr lang="en-US" dirty="0" smtClean="0">
                <a:hlinkClick r:id="rId7"/>
              </a:rPr>
              <a:t>-content/uploads/IMG_0602.jpg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res.cloudinary.com/dk-find-out/image/upload/q_80,w_1440/141bl-AL1007856_josfsa.jpg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cdn1.vectorstock.com/i/1000x1000/53/95/thumb-up-emoticon-vector-1075395.jpg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КАРТИНКИ: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1772816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/>
              <a:t>закрепить знания детей о струнных музыкальных инструментах;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/>
              <a:t>развивать умение определять музыкальный инструмент по картинке, в которой недостаёт части музыкального инструмента;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/>
              <a:t>воспитывать интерес к музыкальным инструментам.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83671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Цели и задачи: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Violin1"/>
          <p:cNvPicPr>
            <a:picLocks noChangeAspect="1" noChangeArrowheads="1"/>
          </p:cNvPicPr>
          <p:nvPr/>
        </p:nvPicPr>
        <p:blipFill>
          <a:blip r:embed="rId3" cstate="print"/>
          <a:srcRect r="51842"/>
          <a:stretch>
            <a:fillRect/>
          </a:stretch>
        </p:blipFill>
        <p:spPr>
          <a:xfrm rot="21427777">
            <a:off x="1080452" y="1175868"/>
            <a:ext cx="3419169" cy="443309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Viol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427777">
            <a:off x="1078143" y="1083708"/>
            <a:ext cx="7099908" cy="443309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6" y="188640"/>
            <a:ext cx="2274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СКРИПКА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7b9c52b4cef9cee42f7f6930efea3a2.jpg"/>
          <p:cNvPicPr>
            <a:picLocks noChangeAspect="1"/>
          </p:cNvPicPr>
          <p:nvPr/>
        </p:nvPicPr>
        <p:blipFill>
          <a:blip r:embed="rId3" cstate="print"/>
          <a:srcRect l="46154"/>
          <a:stretch>
            <a:fillRect/>
          </a:stretch>
        </p:blipFill>
        <p:spPr>
          <a:xfrm>
            <a:off x="4644008" y="548680"/>
            <a:ext cx="3024336" cy="568429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7b9c52b4cef9cee42f7f6930efea3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5616624" cy="568429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2636912"/>
            <a:ext cx="1825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ГИТАРА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41bl-AL1007856_josfsa.jpg"/>
          <p:cNvPicPr>
            <a:picLocks noChangeAspect="1"/>
          </p:cNvPicPr>
          <p:nvPr/>
        </p:nvPicPr>
        <p:blipFill>
          <a:blip r:embed="rId3" cstate="print"/>
          <a:srcRect l="13309" r="24987" b="60046"/>
          <a:stretch>
            <a:fillRect/>
          </a:stretch>
        </p:blipFill>
        <p:spPr>
          <a:xfrm>
            <a:off x="2483768" y="332656"/>
            <a:ext cx="4320480" cy="237626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41bl-AL1007856_josfsa.jpg"/>
          <p:cNvPicPr>
            <a:picLocks noChangeAspect="1"/>
          </p:cNvPicPr>
          <p:nvPr/>
        </p:nvPicPr>
        <p:blipFill>
          <a:blip r:embed="rId3" cstate="print"/>
          <a:srcRect l="13309" r="24987"/>
          <a:stretch>
            <a:fillRect/>
          </a:stretch>
        </p:blipFill>
        <p:spPr>
          <a:xfrm>
            <a:off x="2483768" y="332656"/>
            <a:ext cx="4320480" cy="594753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64288" y="1052736"/>
            <a:ext cx="1428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АРФА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0602.jpg"/>
          <p:cNvPicPr>
            <a:picLocks noChangeAspect="1"/>
          </p:cNvPicPr>
          <p:nvPr/>
        </p:nvPicPr>
        <p:blipFill>
          <a:blip r:embed="rId3" cstate="print"/>
          <a:srcRect t="6454" b="50843"/>
          <a:stretch>
            <a:fillRect/>
          </a:stretch>
        </p:blipFill>
        <p:spPr>
          <a:xfrm rot="2242289">
            <a:off x="3648443" y="945239"/>
            <a:ext cx="3976565" cy="2548775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75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12</cp:revision>
  <dcterms:created xsi:type="dcterms:W3CDTF">2018-08-22T14:14:56Z</dcterms:created>
  <dcterms:modified xsi:type="dcterms:W3CDTF">2018-08-24T14:48:19Z</dcterms:modified>
</cp:coreProperties>
</file>