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МАСТЕР - КЛАСС</a:t>
            </a:r>
            <a:endParaRPr lang="ru-RU" sz="66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«Нетрадиционная техника рисования (солью)».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Стряхнуть на поднос лишнюю соль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На оставшиеся очертания деревьев с солью накладываем краску.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_20180819_13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30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На готовый рисунок можно нанести фон.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31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Дать работе высохнуть, поместить в рамку и в соответствии с темой рисунка можно вешать в уголок природы или </a:t>
            </a:r>
            <a:r>
              <a:rPr lang="ru-RU" sz="3200" dirty="0" err="1" smtClean="0">
                <a:solidFill>
                  <a:schemeClr val="accent3"/>
                </a:solidFill>
                <a:latin typeface="Monotype Corsiva" pitchFamily="66" charset="0"/>
              </a:rPr>
              <a:t>изоуголок</a:t>
            </a:r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Обучающая: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 познакомить с одним из видов нетрадиционного вида рисования – рисование солью, научить работать в новой технике, познакомить с практическими навыками нанесения соли на лист бумаги.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Развивающая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: развивать художественно – творческие способности детей,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мелкую моторику рук, воображение и инициативу, интерес к художественному творчеству, эстетические чувства к прекрасному, наглядно-образное мышление, мелкую моторику рук.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Воспитывающая: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 воспитывать чувство прекрасного, самостоятельность, художественный вкус, аккуратность в работе.</a:t>
            </a:r>
          </a:p>
          <a:p>
            <a:pPr>
              <a:buNone/>
            </a:pP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Цель мастер – класса:  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Овладение новым нетрадиционным способом рисования солью.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В воде родилась, в огне крестилась,</a:t>
            </a:r>
            <a:br>
              <a:rPr lang="ru-RU" dirty="0" smtClean="0"/>
            </a:br>
            <a:r>
              <a:rPr lang="ru-RU" dirty="0" smtClean="0"/>
              <a:t>как на воду пала, так и пропала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Загадки: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golovnaya-bol-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715000" cy="4256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4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Для работы нам понадобится: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Лист картона положить на поднос и нанести клей ПВА (имитируя листопад и кроны деревьев).</a:t>
            </a:r>
            <a:endParaRPr lang="ru-RU" sz="32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Приклеиваем веточки (имитация стволов деревьев).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Наносим клей на веточки сверху и снизу имитируя листья.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Обильно посыпаем солью клей.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4615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149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МАСТЕР - КЛАСС</vt:lpstr>
      <vt:lpstr>Цель мастер – класса:  Овладение новым нетрадиционным способом рисования солью.</vt:lpstr>
      <vt:lpstr>Загадки:</vt:lpstr>
      <vt:lpstr>Для работы нам понадобится:</vt:lpstr>
      <vt:lpstr>Лист картона положить на поднос и нанести клей ПВА (имитируя листопад и кроны деревьев).</vt:lpstr>
      <vt:lpstr>Приклеиваем веточки (имитация стволов деревьев).</vt:lpstr>
      <vt:lpstr>Наносим клей на веточки сверху и снизу имитируя листья.</vt:lpstr>
      <vt:lpstr>Обильно посыпаем солью клей.</vt:lpstr>
      <vt:lpstr>Слайд 9</vt:lpstr>
      <vt:lpstr>Стряхнуть на поднос лишнюю соль</vt:lpstr>
      <vt:lpstr>На оставшиеся очертания деревьев с солью накладываем краску.</vt:lpstr>
      <vt:lpstr>На готовый рисунок можно нанести фон.</vt:lpstr>
      <vt:lpstr>Дать работе высохнуть, поместить в рамку и в соответствии с темой рисунка можно вешать в уголок природы или изоуголок.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Антон</dc:creator>
  <cp:lastModifiedBy>Антон</cp:lastModifiedBy>
  <cp:revision>13</cp:revision>
  <dcterms:created xsi:type="dcterms:W3CDTF">2018-08-16T11:58:37Z</dcterms:created>
  <dcterms:modified xsi:type="dcterms:W3CDTF">2018-08-31T19:17:20Z</dcterms:modified>
</cp:coreProperties>
</file>