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2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26B89-53D8-4F51-B47C-A5967F3C9DEC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44DAE-4D3F-4454-9DA7-6AF0D8942BD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7809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26B89-53D8-4F51-B47C-A5967F3C9DEC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44DAE-4D3F-4454-9DA7-6AF0D8942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5444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26B89-53D8-4F51-B47C-A5967F3C9DEC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44DAE-4D3F-4454-9DA7-6AF0D8942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809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26B89-53D8-4F51-B47C-A5967F3C9DEC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44DAE-4D3F-4454-9DA7-6AF0D8942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657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26B89-53D8-4F51-B47C-A5967F3C9DEC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44DAE-4D3F-4454-9DA7-6AF0D8942BDB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30750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26B89-53D8-4F51-B47C-A5967F3C9DEC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44DAE-4D3F-4454-9DA7-6AF0D8942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684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26B89-53D8-4F51-B47C-A5967F3C9DEC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44DAE-4D3F-4454-9DA7-6AF0D8942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450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26B89-53D8-4F51-B47C-A5967F3C9DEC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44DAE-4D3F-4454-9DA7-6AF0D8942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438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26B89-53D8-4F51-B47C-A5967F3C9DEC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44DAE-4D3F-4454-9DA7-6AF0D8942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29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15C26B89-53D8-4F51-B47C-A5967F3C9DEC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5044DAE-4D3F-4454-9DA7-6AF0D8942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892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26B89-53D8-4F51-B47C-A5967F3C9DEC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44DAE-4D3F-4454-9DA7-6AF0D8942B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4006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5C26B89-53D8-4F51-B47C-A5967F3C9DEC}" type="datetimeFigureOut">
              <a:rPr lang="ru-RU" smtClean="0"/>
              <a:t>22.09.2018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5044DAE-4D3F-4454-9DA7-6AF0D8942BDB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9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3" r:id="rId1"/>
    <p:sldLayoutId id="2147483944" r:id="rId2"/>
    <p:sldLayoutId id="2147483945" r:id="rId3"/>
    <p:sldLayoutId id="2147483946" r:id="rId4"/>
    <p:sldLayoutId id="2147483947" r:id="rId5"/>
    <p:sldLayoutId id="2147483948" r:id="rId6"/>
    <p:sldLayoutId id="2147483949" r:id="rId7"/>
    <p:sldLayoutId id="2147483950" r:id="rId8"/>
    <p:sldLayoutId id="2147483951" r:id="rId9"/>
    <p:sldLayoutId id="2147483952" r:id="rId10"/>
    <p:sldLayoutId id="214748395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 xmlns="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3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nashsovetik.ru/chem-posypat-led-zimoj-chtoby-ne-skolzil-prostoe-sredstvo/" TargetMode="External"/><Relationship Id="rId2" Type="http://schemas.openxmlformats.org/officeDocument/2006/relationships/hyperlink" Target="https://www.dpva.ru/Guide/GuideMedias/SeaWater/FreezingTempOceanicWaterFromSality/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77913" y="548680"/>
            <a:ext cx="8136904" cy="3549351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Конкурс детских исследовательских проектов «Первые шаги в науку»</a:t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>Проект: «Как растопить лед»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797152"/>
            <a:ext cx="6517482" cy="53265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Степанов Александр Максимович (5 лет)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136904" cy="4536504"/>
          </a:xfrm>
        </p:spPr>
        <p:txBody>
          <a:bodyPr>
            <a:normAutofit/>
          </a:bodyPr>
          <a:lstStyle/>
          <a:p>
            <a:pPr lvl="0" algn="l"/>
            <a:r>
              <a:rPr lang="ru-RU" sz="2800" b="1" dirty="0" smtClean="0">
                <a:solidFill>
                  <a:srgbClr val="FF0000"/>
                </a:solidFill>
              </a:rPr>
              <a:t>Цель:</a:t>
            </a: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2800" dirty="0" smtClean="0"/>
              <a:t>Найти наиболее эффективный способ избавления предмета ото льда.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 smtClean="0">
                <a:solidFill>
                  <a:srgbClr val="FF0000"/>
                </a:solidFill>
              </a:rPr>
              <a:t>Задачи: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Рассмотреть свойства льда (температура, плотность и т.д.)</a:t>
            </a:r>
            <a:br>
              <a:rPr lang="ru-RU" sz="2800" dirty="0"/>
            </a:br>
            <a:r>
              <a:rPr lang="ru-RU" sz="2800" dirty="0"/>
              <a:t>Воздействовать на лед разными способами – теплой водой, механически, солью, песком, землей, специально подготовленным раствором. </a:t>
            </a:r>
            <a:br>
              <a:rPr lang="ru-RU" sz="2800" dirty="0"/>
            </a:b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9056" y="681514"/>
            <a:ext cx="4860628" cy="424455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>Лед</a:t>
            </a:r>
            <a:endParaRPr lang="ru-RU" sz="2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328" y="1545586"/>
            <a:ext cx="3862713" cy="189606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33986" y="2802284"/>
            <a:ext cx="1908300" cy="229107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5" name="Прямоугольник 4"/>
          <p:cNvSpPr/>
          <p:nvPr/>
        </p:nvSpPr>
        <p:spPr>
          <a:xfrm>
            <a:off x="179513" y="213173"/>
            <a:ext cx="8424936" cy="36933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Этап 1.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70415" y="509335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Нельзя: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согреть руками</a:t>
            </a:r>
            <a:br>
              <a:rPr lang="ru-RU" dirty="0"/>
            </a:br>
            <a:r>
              <a:rPr lang="ru-RU" dirty="0"/>
              <a:t>расколоть можно только там, где он тонкий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38953" y="3656741"/>
            <a:ext cx="11811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Холодный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90519" y="1034998"/>
            <a:ext cx="12110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Скользкий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2678" y="1053873"/>
            <a:ext cx="1058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Плотный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32581" y="3730927"/>
            <a:ext cx="15924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Прозрачный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764415"/>
            <a:ext cx="6080186" cy="1098127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dirty="0" smtClean="0"/>
              <a:t>Образец №1.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1. Поливаем горячей водой – растаял на 15%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09310" y="886608"/>
            <a:ext cx="2104705" cy="243878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19872" y="1916832"/>
            <a:ext cx="2117559" cy="243229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5800" y="3573016"/>
            <a:ext cx="2354754" cy="258736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6" name="Прямоугольник 5"/>
          <p:cNvSpPr/>
          <p:nvPr/>
        </p:nvSpPr>
        <p:spPr>
          <a:xfrm>
            <a:off x="179513" y="213173"/>
            <a:ext cx="8424936" cy="36933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Этап </a:t>
            </a:r>
            <a:r>
              <a:rPr lang="ru-RU" dirty="0" smtClean="0"/>
              <a:t>2.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88141" y="4853054"/>
            <a:ext cx="6191915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2. Посыпаем солью -  растаял на 30%, не скользит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463538"/>
            <a:ext cx="7772400" cy="1520275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Образец №2.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1. Посыпаем песком – растаял – 0%, не скользит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01555" y="1124744"/>
            <a:ext cx="2380851" cy="279655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4" name="Прямоугольник 3"/>
          <p:cNvSpPr/>
          <p:nvPr/>
        </p:nvSpPr>
        <p:spPr>
          <a:xfrm>
            <a:off x="179513" y="213173"/>
            <a:ext cx="8424936" cy="36933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Этап </a:t>
            </a:r>
            <a:r>
              <a:rPr lang="ru-RU" dirty="0" smtClean="0"/>
              <a:t>2.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3" y="701988"/>
            <a:ext cx="6565156" cy="1907560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Образец №3.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1. Готовим раствор – теплая вода, спирт, жидкость для мытья посуды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1705" y="701244"/>
            <a:ext cx="1732310" cy="251605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700" y="2924944"/>
            <a:ext cx="1769640" cy="245955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3501008"/>
            <a:ext cx="1978101" cy="270829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6" name="Прямоугольник 5"/>
          <p:cNvSpPr/>
          <p:nvPr/>
        </p:nvSpPr>
        <p:spPr>
          <a:xfrm>
            <a:off x="179513" y="213173"/>
            <a:ext cx="8424936" cy="36933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Этап </a:t>
            </a:r>
            <a:r>
              <a:rPr lang="ru-RU" dirty="0" smtClean="0"/>
              <a:t>2.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96187" y="2729031"/>
            <a:ext cx="4572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5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2. поливаем на кусочек льда – растаял на 50%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8478" y="1136792"/>
            <a:ext cx="6116217" cy="547127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1 место – раствор</a:t>
            </a: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773" y="4444318"/>
            <a:ext cx="3744416" cy="188589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4" name="Прямоугольник 3"/>
          <p:cNvSpPr/>
          <p:nvPr/>
        </p:nvSpPr>
        <p:spPr>
          <a:xfrm>
            <a:off x="179513" y="213173"/>
            <a:ext cx="8424936" cy="36933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/>
              <a:t>Этап </a:t>
            </a:r>
            <a:r>
              <a:rPr lang="ru-RU" dirty="0" smtClean="0"/>
              <a:t>3.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143" y="908720"/>
            <a:ext cx="896892" cy="119139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550944" y="3806204"/>
            <a:ext cx="4572000" cy="47705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500" spc="-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3 </a:t>
            </a:r>
            <a:r>
              <a:rPr lang="ru-RU" sz="25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место - песок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81864" y="812204"/>
            <a:ext cx="157025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Вывод: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078" y="2132856"/>
            <a:ext cx="914400" cy="1285875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1418478" y="2534637"/>
            <a:ext cx="4487952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spc="-5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2 место – горячая вода, </a:t>
            </a:r>
            <a:r>
              <a:rPr lang="ru-RU" sz="2500" spc="-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соль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078" y="3629890"/>
            <a:ext cx="1010529" cy="123899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3" y="582505"/>
            <a:ext cx="7772400" cy="5063070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Будьте осторожны в холодно время года и на льду: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1. Надевать теплые вещи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2. </a:t>
            </a:r>
            <a:r>
              <a:rPr lang="ru-RU" sz="2800" dirty="0"/>
              <a:t>Н</a:t>
            </a:r>
            <a:r>
              <a:rPr lang="ru-RU" sz="2800" dirty="0" smtClean="0"/>
              <a:t>е ходить по тонкому льду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3. Посыпать гололед песком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4. Чтобы растопить лед можно использовать 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раствор, горячую воду и соль.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1730" y="1144628"/>
            <a:ext cx="2762250" cy="15240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5877" y="2247385"/>
            <a:ext cx="2743200" cy="158115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4767" y="3773016"/>
            <a:ext cx="2657475" cy="16002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74320" y="4961035"/>
            <a:ext cx="2457450" cy="16764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9224" y="5254679"/>
            <a:ext cx="2129388" cy="1523396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sp>
        <p:nvSpPr>
          <p:cNvPr id="8" name="Прямоугольник 7"/>
          <p:cNvSpPr/>
          <p:nvPr/>
        </p:nvSpPr>
        <p:spPr>
          <a:xfrm>
            <a:off x="179513" y="213173"/>
            <a:ext cx="8424936" cy="36933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3546" y="836712"/>
            <a:ext cx="7772400" cy="2304256"/>
          </a:xfrm>
        </p:spPr>
        <p:txBody>
          <a:bodyPr>
            <a:normAutofit fontScale="90000"/>
          </a:bodyPr>
          <a:lstStyle/>
          <a:p>
            <a:pPr lvl="0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1.  </a:t>
            </a:r>
            <a:r>
              <a:rPr lang="en-US" sz="2800" u="sng" dirty="0" smtClean="0">
                <a:hlinkClick r:id="rId2"/>
              </a:rPr>
              <a:t>https</a:t>
            </a:r>
            <a:r>
              <a:rPr lang="ru-RU" sz="2800" u="sng" dirty="0">
                <a:hlinkClick r:id="rId2"/>
              </a:rPr>
              <a:t>://</a:t>
            </a:r>
            <a:r>
              <a:rPr lang="en-US" sz="2800" u="sng" dirty="0">
                <a:hlinkClick r:id="rId2"/>
              </a:rPr>
              <a:t>www</a:t>
            </a:r>
            <a:r>
              <a:rPr lang="ru-RU" sz="2800" u="sng" dirty="0">
                <a:hlinkClick r:id="rId2"/>
              </a:rPr>
              <a:t>.</a:t>
            </a:r>
            <a:r>
              <a:rPr lang="en-US" sz="2800" u="sng" dirty="0" err="1">
                <a:hlinkClick r:id="rId2"/>
              </a:rPr>
              <a:t>dpva</a:t>
            </a:r>
            <a:r>
              <a:rPr lang="ru-RU" sz="2800" u="sng" dirty="0">
                <a:hlinkClick r:id="rId2"/>
              </a:rPr>
              <a:t>.</a:t>
            </a:r>
            <a:r>
              <a:rPr lang="en-US" sz="2800" u="sng" dirty="0" err="1">
                <a:hlinkClick r:id="rId2"/>
              </a:rPr>
              <a:t>ru</a:t>
            </a:r>
            <a:r>
              <a:rPr lang="ru-RU" sz="2800" u="sng" dirty="0">
                <a:hlinkClick r:id="rId2"/>
              </a:rPr>
              <a:t>/</a:t>
            </a:r>
            <a:r>
              <a:rPr lang="en-US" sz="2800" u="sng" dirty="0">
                <a:hlinkClick r:id="rId2"/>
              </a:rPr>
              <a:t>Guide</a:t>
            </a:r>
            <a:r>
              <a:rPr lang="ru-RU" sz="2800" u="sng" dirty="0">
                <a:hlinkClick r:id="rId2"/>
              </a:rPr>
              <a:t>/</a:t>
            </a:r>
            <a:r>
              <a:rPr lang="en-US" sz="2800" u="sng" dirty="0" err="1">
                <a:hlinkClick r:id="rId2"/>
              </a:rPr>
              <a:t>GuideMedias</a:t>
            </a:r>
            <a:r>
              <a:rPr lang="ru-RU" sz="2800" u="sng" dirty="0">
                <a:hlinkClick r:id="rId2"/>
              </a:rPr>
              <a:t>/</a:t>
            </a:r>
            <a:r>
              <a:rPr lang="en-US" sz="2800" u="sng" dirty="0" err="1">
                <a:hlinkClick r:id="rId2"/>
              </a:rPr>
              <a:t>SeaWater</a:t>
            </a:r>
            <a:r>
              <a:rPr lang="ru-RU" sz="2800" u="sng" dirty="0">
                <a:hlinkClick r:id="rId2"/>
              </a:rPr>
              <a:t>/</a:t>
            </a:r>
            <a:r>
              <a:rPr lang="en-US" sz="2800" u="sng" dirty="0" err="1">
                <a:hlinkClick r:id="rId2"/>
              </a:rPr>
              <a:t>FreezingTempOceanicWaterFromSality</a:t>
            </a:r>
            <a:r>
              <a:rPr lang="ru-RU" sz="2800" u="sng" dirty="0">
                <a:hlinkClick r:id="rId2"/>
              </a:rPr>
              <a:t>/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2.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r>
              <a:rPr lang="en-US" sz="2800" u="sng" dirty="0" smtClean="0">
                <a:hlinkClick r:id="rId3"/>
              </a:rPr>
              <a:t>http</a:t>
            </a:r>
            <a:r>
              <a:rPr lang="ru-RU" sz="2800" u="sng" dirty="0">
                <a:hlinkClick r:id="rId3"/>
              </a:rPr>
              <a:t>://</a:t>
            </a:r>
            <a:r>
              <a:rPr lang="en-US" sz="2800" u="sng" dirty="0" err="1">
                <a:hlinkClick r:id="rId3"/>
              </a:rPr>
              <a:t>nashsovetik</a:t>
            </a:r>
            <a:r>
              <a:rPr lang="ru-RU" sz="2800" u="sng" dirty="0">
                <a:hlinkClick r:id="rId3"/>
              </a:rPr>
              <a:t>.</a:t>
            </a:r>
            <a:r>
              <a:rPr lang="en-US" sz="2800" u="sng" dirty="0" err="1">
                <a:hlinkClick r:id="rId3"/>
              </a:rPr>
              <a:t>ru</a:t>
            </a:r>
            <a:r>
              <a:rPr lang="ru-RU" sz="2800" u="sng" dirty="0">
                <a:hlinkClick r:id="rId3"/>
              </a:rPr>
              <a:t>/</a:t>
            </a:r>
            <a:r>
              <a:rPr lang="en-US" sz="2800" u="sng" dirty="0" err="1">
                <a:hlinkClick r:id="rId3"/>
              </a:rPr>
              <a:t>chem</a:t>
            </a:r>
            <a:r>
              <a:rPr lang="ru-RU" sz="2800" u="sng" dirty="0">
                <a:hlinkClick r:id="rId3"/>
              </a:rPr>
              <a:t>-</a:t>
            </a:r>
            <a:r>
              <a:rPr lang="en-US" sz="2800" u="sng" dirty="0" err="1">
                <a:hlinkClick r:id="rId3"/>
              </a:rPr>
              <a:t>posypat</a:t>
            </a:r>
            <a:r>
              <a:rPr lang="ru-RU" sz="2800" u="sng" dirty="0">
                <a:hlinkClick r:id="rId3"/>
              </a:rPr>
              <a:t>-</a:t>
            </a:r>
            <a:r>
              <a:rPr lang="en-US" sz="2800" u="sng" dirty="0">
                <a:hlinkClick r:id="rId3"/>
              </a:rPr>
              <a:t>led</a:t>
            </a:r>
            <a:r>
              <a:rPr lang="ru-RU" sz="2800" u="sng" dirty="0">
                <a:hlinkClick r:id="rId3"/>
              </a:rPr>
              <a:t>-</a:t>
            </a:r>
            <a:r>
              <a:rPr lang="en-US" sz="2800" u="sng" dirty="0" err="1">
                <a:hlinkClick r:id="rId3"/>
              </a:rPr>
              <a:t>zimoj</a:t>
            </a:r>
            <a:r>
              <a:rPr lang="ru-RU" sz="2800" u="sng" dirty="0">
                <a:hlinkClick r:id="rId3"/>
              </a:rPr>
              <a:t>-</a:t>
            </a:r>
            <a:r>
              <a:rPr lang="en-US" sz="2800" u="sng" dirty="0" err="1">
                <a:hlinkClick r:id="rId3"/>
              </a:rPr>
              <a:t>chtoby</a:t>
            </a:r>
            <a:r>
              <a:rPr lang="ru-RU" sz="2800" u="sng" dirty="0">
                <a:hlinkClick r:id="rId3"/>
              </a:rPr>
              <a:t>-</a:t>
            </a:r>
            <a:r>
              <a:rPr lang="en-US" sz="2800" u="sng" dirty="0">
                <a:hlinkClick r:id="rId3"/>
              </a:rPr>
              <a:t>ne</a:t>
            </a:r>
            <a:r>
              <a:rPr lang="ru-RU" sz="2800" u="sng" dirty="0">
                <a:hlinkClick r:id="rId3"/>
              </a:rPr>
              <a:t>-</a:t>
            </a:r>
            <a:r>
              <a:rPr lang="en-US" sz="2800" u="sng" dirty="0" err="1">
                <a:hlinkClick r:id="rId3"/>
              </a:rPr>
              <a:t>skolzil</a:t>
            </a:r>
            <a:r>
              <a:rPr lang="ru-RU" sz="2800" u="sng" dirty="0">
                <a:hlinkClick r:id="rId3"/>
              </a:rPr>
              <a:t>-</a:t>
            </a:r>
            <a:r>
              <a:rPr lang="en-US" sz="2800" u="sng" dirty="0" err="1">
                <a:hlinkClick r:id="rId3"/>
              </a:rPr>
              <a:t>prostoe</a:t>
            </a:r>
            <a:r>
              <a:rPr lang="ru-RU" sz="2800" u="sng" dirty="0">
                <a:hlinkClick r:id="rId3"/>
              </a:rPr>
              <a:t>-</a:t>
            </a:r>
            <a:r>
              <a:rPr lang="en-US" sz="2800" u="sng" dirty="0" err="1">
                <a:hlinkClick r:id="rId3"/>
              </a:rPr>
              <a:t>sredstvo</a:t>
            </a:r>
            <a:r>
              <a:rPr lang="ru-RU" sz="2800" u="sng" dirty="0">
                <a:hlinkClick r:id="rId3"/>
              </a:rPr>
              <a:t>/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3" y="213173"/>
            <a:ext cx="8424936" cy="369332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 smtClean="0"/>
              <a:t>Источник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286</TotalTime>
  <Words>81</Words>
  <Application>Microsoft Office PowerPoint</Application>
  <PresentationFormat>Экран (4:3)</PresentationFormat>
  <Paragraphs>27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Ретро</vt:lpstr>
      <vt:lpstr>Конкурс детских исследовательских проектов «Первые шаги в науку»  Проект: «Как растопить лед»</vt:lpstr>
      <vt:lpstr>Цель:  Найти наиболее эффективный способ избавления предмета ото льда.  Задачи: Рассмотреть свойства льда (температура, плотность и т.д.) Воздействовать на лед разными способами – теплой водой, механически, солью, песком, землей, специально подготовленным раствором.  </vt:lpstr>
      <vt:lpstr>      Лед</vt:lpstr>
      <vt:lpstr>Образец №1.  1. Поливаем горячей водой – растаял на 15%</vt:lpstr>
      <vt:lpstr>  Образец №2.  1. Посыпаем песком – растаял – 0%, не скользит </vt:lpstr>
      <vt:lpstr>  Образец №3.  1. Готовим раствор – теплая вода, спирт, жидкость для мытья посуды </vt:lpstr>
      <vt:lpstr>    1 место – раствор</vt:lpstr>
      <vt:lpstr>  Будьте осторожны в холодно время года и на льду:  1. Надевать теплые вещи   2. Не ходить по тонкому льду   3. Посыпать гололед песком   4. Чтобы растопить лед можно использовать   раствор, горячую воду и соль. </vt:lpstr>
      <vt:lpstr> 1.  https://www.dpva.ru/Guide/GuideMedias/SeaWater/FreezingTempOceanicWaterFromSality/ 2.  http://nashsovetik.ru/chem-posypat-led-zimoj-chtoby-ne-skolzil-prostoe-sredstvo/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ната</dc:creator>
  <cp:lastModifiedBy>Наталья</cp:lastModifiedBy>
  <cp:revision>12</cp:revision>
  <dcterms:created xsi:type="dcterms:W3CDTF">2018-09-19T14:02:11Z</dcterms:created>
  <dcterms:modified xsi:type="dcterms:W3CDTF">2018-09-22T06:38:29Z</dcterms:modified>
</cp:coreProperties>
</file>