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9A3BFE-BAA0-443C-BB05-AA904495BEB7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D53BB-585E-4E74-81B7-8E9803E62B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4817" y="1268760"/>
            <a:ext cx="5668539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изготовлению подарка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 Дню пожилого 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50" y="3501008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Дайлиденок Любовь Евгеньевна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4388" y="4340667"/>
            <a:ext cx="44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Должность: учитель начальных классов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8049" y="5197611"/>
            <a:ext cx="612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Место работы: МАОУ города Костромы «Гимназия №25»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276872"/>
            <a:ext cx="5052053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837726"/>
            <a:ext cx="715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8.Получившуюся «гармошку» складываем пополам и склеиваем.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83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3888250" cy="29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509529"/>
            <a:ext cx="5317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9.У нас получился осенний листок. </a:t>
            </a:r>
            <a:br>
              <a:rPr lang="ru-RU" dirty="0" smtClean="0"/>
            </a:br>
            <a:r>
              <a:rPr lang="ru-RU" dirty="0" smtClean="0"/>
              <a:t>Таких листочков нам понадобится 8 штук: </a:t>
            </a:r>
          </a:p>
          <a:p>
            <a:r>
              <a:rPr lang="ru-RU" dirty="0" smtClean="0"/>
              <a:t>2 желтых, 2 зеленых,2 красных и 2 оранжевых.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74" y="2219164"/>
            <a:ext cx="4944368" cy="370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23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588224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3318" y="513546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10.Приклеиваем листочки на нашу тарелку. </a:t>
            </a:r>
            <a:br>
              <a:rPr lang="ru-RU" dirty="0" smtClean="0"/>
            </a:br>
            <a:r>
              <a:rPr lang="ru-RU" dirty="0" smtClean="0"/>
              <a:t>                         Работа готова!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18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844824"/>
            <a:ext cx="5820139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2619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sz="2400" i="1" dirty="0" smtClean="0"/>
              <a:t>Необходимые материалы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Цветная бумага, пластилин, клей, бумажная тарелка, карандаш, </a:t>
            </a:r>
          </a:p>
          <a:p>
            <a:r>
              <a:rPr lang="ru-RU" dirty="0" smtClean="0"/>
              <a:t>линейка, ножницы, арбузные семечки (или семечки подсолнуха)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1.Сначала нам потребуется небольшой кусочек пластилина, </a:t>
            </a:r>
          </a:p>
          <a:p>
            <a:r>
              <a:rPr lang="ru-RU" dirty="0" smtClean="0"/>
              <a:t>из которого мы слепим лепешку и прикрепим к бумажной тарелке.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396202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8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1032"/>
            <a:ext cx="770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2.Затем мы используем семечки. Вставляем их по кругу в пластилин.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552728" cy="49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08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3.Таким же образом выполняем второй и третий ряд.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9" y="1556792"/>
            <a:ext cx="614468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8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33670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5548" y="513546"/>
            <a:ext cx="773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4.Теперь нам понадобится лист цветной бумаги (размером 10х13 </a:t>
            </a:r>
            <a:r>
              <a:rPr lang="ru-RU" smtClean="0"/>
              <a:t>см),</a:t>
            </a:r>
          </a:p>
          <a:p>
            <a:r>
              <a:rPr lang="ru-RU" smtClean="0"/>
              <a:t> </a:t>
            </a:r>
            <a:r>
              <a:rPr lang="ru-RU" dirty="0" smtClean="0"/>
              <a:t>складываем его пополам.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5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1436"/>
            <a:ext cx="648072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7508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5.С помощью карандаша и линейки делим лист пополам (от одного </a:t>
            </a:r>
          </a:p>
          <a:p>
            <a:r>
              <a:rPr lang="ru-RU" dirty="0" smtClean="0"/>
              <a:t>угла к другому)</a:t>
            </a:r>
            <a:r>
              <a:rPr lang="ru-RU" dirty="0"/>
              <a:t> </a:t>
            </a:r>
            <a:r>
              <a:rPr lang="ru-RU" dirty="0" smtClean="0"/>
              <a:t>и отрезаем ножницами левую часть.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0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48072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6.У нас получился треугольник.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34378"/>
            <a:ext cx="6084168" cy="45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69570" y="623392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7.Складываем наш треугольник «гармошкой».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2305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141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ук</dc:creator>
  <cp:lastModifiedBy>ук</cp:lastModifiedBy>
  <cp:revision>10</cp:revision>
  <dcterms:created xsi:type="dcterms:W3CDTF">2018-09-23T17:32:50Z</dcterms:created>
  <dcterms:modified xsi:type="dcterms:W3CDTF">2018-09-24T15:12:00Z</dcterms:modified>
</cp:coreProperties>
</file>