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9A3BFE-BAA0-443C-BB05-AA904495BEB7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B9D53BB-585E-4E74-81B7-8E9803E62B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24817" y="1268760"/>
            <a:ext cx="5668539" cy="16927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Мастер-класс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 изготовлению подарка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 Дню пожилого человека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8050" y="3501008"/>
            <a:ext cx="440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Автор: Дайлиденок Любовь Евгеньевна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74388" y="4340667"/>
            <a:ext cx="447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Должность: учитель начальных классов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8049" y="5197611"/>
            <a:ext cx="6125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Место работы: МАОУ города Костромы «Гимназия №25»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31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08920"/>
            <a:ext cx="3611893" cy="270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5" y="2276872"/>
            <a:ext cx="5052053" cy="3789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403648" y="837726"/>
            <a:ext cx="7154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8.Получившуюся «гармошку» складываем пополам и склеиваем.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838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36912"/>
            <a:ext cx="3888250" cy="2916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07704" y="509529"/>
            <a:ext cx="53174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9.У нас получился осенний листок. </a:t>
            </a:r>
            <a:br>
              <a:rPr lang="ru-RU" dirty="0" smtClean="0"/>
            </a:br>
            <a:r>
              <a:rPr lang="ru-RU" dirty="0" smtClean="0"/>
              <a:t>Таких листочков нам понадобится 8 штук: </a:t>
            </a:r>
          </a:p>
          <a:p>
            <a:r>
              <a:rPr lang="ru-RU" dirty="0" smtClean="0"/>
              <a:t>2 желтых, 2 зеленых,2 красных и 2 оранжевых.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74" y="2219164"/>
            <a:ext cx="4944368" cy="3708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323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28800"/>
            <a:ext cx="6588224" cy="4941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63318" y="513546"/>
            <a:ext cx="4980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10.Приклеиваем листочки на нашу тарелку. </a:t>
            </a:r>
            <a:br>
              <a:rPr lang="ru-RU" dirty="0" smtClean="0"/>
            </a:br>
            <a:r>
              <a:rPr lang="ru-RU" dirty="0" smtClean="0"/>
              <a:t>                         Работа готова!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18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1" y="1844824"/>
            <a:ext cx="5820139" cy="4365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683568" y="260648"/>
            <a:ext cx="726192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    </a:t>
            </a:r>
            <a:r>
              <a:rPr lang="ru-RU" sz="2400" i="1" dirty="0" smtClean="0"/>
              <a:t>Необходимые материалы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Цветная бумага, пластилин, клей, бумажная тарелка, карандаш, </a:t>
            </a:r>
          </a:p>
          <a:p>
            <a:r>
              <a:rPr lang="ru-RU" dirty="0" smtClean="0"/>
              <a:t>линейка, ножницы, арбузные семечки (или семечки подсолнуха)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8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7441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1.Сначала нам потребуется небольшой кусочек пластилина, </a:t>
            </a:r>
          </a:p>
          <a:p>
            <a:r>
              <a:rPr lang="ru-RU" dirty="0" smtClean="0"/>
              <a:t>из которого мы слепим лепешку и прикрепим к бумажной тарелке.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6792"/>
            <a:ext cx="6396202" cy="47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381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831032"/>
            <a:ext cx="7704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2.Затем мы используем семечки. Вставляем их по кругу в пластилин.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28800"/>
            <a:ext cx="6552728" cy="4914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06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764704"/>
            <a:ext cx="6082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3.Таким же образом выполняем второй и третий ряд.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139" y="1556792"/>
            <a:ext cx="6144682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182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00808"/>
            <a:ext cx="6336705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005548" y="513546"/>
            <a:ext cx="7734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4.Теперь нам понадобится лист цветной бумаги (размером 10х13 </a:t>
            </a:r>
            <a:r>
              <a:rPr lang="ru-RU" smtClean="0"/>
              <a:t>см),</a:t>
            </a:r>
          </a:p>
          <a:p>
            <a:r>
              <a:rPr lang="ru-RU" smtClean="0"/>
              <a:t> </a:t>
            </a:r>
            <a:r>
              <a:rPr lang="ru-RU" dirty="0" smtClean="0"/>
              <a:t>складываем его пополам.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55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81436"/>
            <a:ext cx="6480720" cy="4860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115616" y="692696"/>
            <a:ext cx="7508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5.С помощью карандаша и линейки делим лист пополам (от одного </a:t>
            </a:r>
          </a:p>
          <a:p>
            <a:r>
              <a:rPr lang="ru-RU" dirty="0" smtClean="0"/>
              <a:t>угла к другому)</a:t>
            </a:r>
            <a:r>
              <a:rPr lang="ru-RU" dirty="0"/>
              <a:t> </a:t>
            </a:r>
            <a:r>
              <a:rPr lang="ru-RU" dirty="0" smtClean="0"/>
              <a:t>и отрезаем ножницами левую часть.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203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28800"/>
            <a:ext cx="6480720" cy="4860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115616" y="620688"/>
            <a:ext cx="361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6.У нас получился треугольник.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70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34378"/>
            <a:ext cx="6084168" cy="4563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369570" y="623392"/>
            <a:ext cx="5118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7.Складываем наш треугольник «гармошкой».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23054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66</TotalTime>
  <Words>141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ук</dc:creator>
  <cp:lastModifiedBy>ук</cp:lastModifiedBy>
  <cp:revision>10</cp:revision>
  <dcterms:created xsi:type="dcterms:W3CDTF">2018-09-23T17:32:50Z</dcterms:created>
  <dcterms:modified xsi:type="dcterms:W3CDTF">2018-09-24T15:12:00Z</dcterms:modified>
</cp:coreProperties>
</file>