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pptx" ContentType="application/vnd.openxmlformats-officedocument.presentationml.presentation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7"/>
  </p:notesMasterIdLst>
  <p:sldIdLst>
    <p:sldId id="316" r:id="rId2"/>
    <p:sldId id="318" r:id="rId3"/>
    <p:sldId id="319" r:id="rId4"/>
    <p:sldId id="317" r:id="rId5"/>
    <p:sldId id="322" r:id="rId6"/>
  </p:sldIdLst>
  <p:sldSz cx="9144000" cy="6858000" type="screen4x3"/>
  <p:notesSz cx="6858000" cy="9144000"/>
  <p:embeddedFontLst>
    <p:embeddedFont>
      <p:font typeface="Asessor" pitchFamily="82" charset="0"/>
      <p:regular r:id="rId8"/>
    </p:embeddedFont>
    <p:embeddedFont>
      <p:font typeface="Calibri" pitchFamily="34" charset="0"/>
      <p:regular r:id="rId9"/>
      <p:bold r:id="rId10"/>
      <p:italic r:id="rId11"/>
      <p:boldItalic r:id="rId12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9900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714" autoAdjust="0"/>
  </p:normalViewPr>
  <p:slideViewPr>
    <p:cSldViewPr>
      <p:cViewPr varScale="1">
        <p:scale>
          <a:sx n="47" d="100"/>
          <a:sy n="47" d="100"/>
        </p:scale>
        <p:origin x="-1272" y="-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5C933D-8981-4E02-8C4B-4F68CB122CBF}" type="datetimeFigureOut">
              <a:rPr lang="ru-RU" smtClean="0"/>
              <a:pPr/>
              <a:t>28.09.2018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0F9D10-968B-4C4D-B765-E5E7827106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89635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484784"/>
            <a:ext cx="7772400" cy="1470025"/>
          </a:xfrm>
        </p:spPr>
        <p:txBody>
          <a:bodyPr/>
          <a:lstStyle>
            <a:lvl1pPr>
              <a:defRPr>
                <a:solidFill>
                  <a:srgbClr val="2E000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306896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140F1B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5287-85C2-434B-B386-0476D7AEAD48}" type="datetimeFigureOut">
              <a:rPr lang="ru-RU" smtClean="0"/>
              <a:pPr/>
              <a:t>28.09.2018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8151C-38DE-4F6D-A025-2D114192C7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708"/>
            </a:avLst>
          </a:prstGeom>
          <a:solidFill>
            <a:srgbClr val="00B050"/>
          </a:solidFill>
          <a:ln>
            <a:solidFill>
              <a:srgbClr val="808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Пустой слайд"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5287-85C2-434B-B386-0476D7AEAD48}" type="datetimeFigureOut">
              <a:rPr lang="ru-RU" smtClean="0"/>
              <a:pPr/>
              <a:t>28.09.2018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8151C-38DE-4F6D-A025-2D114192C7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67544" y="476672"/>
            <a:ext cx="8208912" cy="5976664"/>
          </a:xfrm>
          <a:prstGeom prst="roundRect">
            <a:avLst/>
          </a:prstGeom>
          <a:solidFill>
            <a:schemeClr val="lt1">
              <a:alpha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708"/>
            </a:avLst>
          </a:prstGeom>
          <a:solidFill>
            <a:srgbClr val="00B050"/>
          </a:solidFill>
          <a:ln>
            <a:solidFill>
              <a:srgbClr val="808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703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Пустой слайд"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5287-85C2-434B-B386-0476D7AEAD48}" type="datetimeFigureOut">
              <a:rPr lang="ru-RU" smtClean="0"/>
              <a:pPr/>
              <a:t>28.09.2018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8151C-38DE-4F6D-A025-2D114192C7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708"/>
            </a:avLst>
          </a:prstGeom>
          <a:solidFill>
            <a:srgbClr val="00B050"/>
          </a:solidFill>
          <a:ln>
            <a:solidFill>
              <a:srgbClr val="808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2877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5287-85C2-434B-B386-0476D7AEAD48}" type="datetimeFigureOut">
              <a:rPr lang="ru-RU" smtClean="0"/>
              <a:pPr/>
              <a:t>28.09.2018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8151C-38DE-4F6D-A025-2D114192C7EF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Picture 2" descr="C:\Users\User\Desktop\для деловой\Рисунок1б.png"/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11113" y="0"/>
            <a:ext cx="9155113" cy="6900863"/>
          </a:xfrm>
          <a:prstGeom prst="frame">
            <a:avLst>
              <a:gd name="adj1" fmla="val 1820"/>
            </a:avLst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5287-85C2-434B-B386-0476D7AEAD48}" type="datetimeFigureOut">
              <a:rPr lang="ru-RU" smtClean="0"/>
              <a:pPr/>
              <a:t>28.09.2018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8151C-38DE-4F6D-A025-2D114192C7EF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Picture 2" descr="C:\Users\User\Desktop\для деловой\Рисунок1б.png"/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11113" y="0"/>
            <a:ext cx="9155113" cy="6900863"/>
          </a:xfrm>
          <a:prstGeom prst="frame">
            <a:avLst>
              <a:gd name="adj1" fmla="val 1820"/>
            </a:avLst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5287-85C2-434B-B386-0476D7AEAD48}" type="datetimeFigureOut">
              <a:rPr lang="ru-RU" smtClean="0"/>
              <a:pPr/>
              <a:t>28.09.2018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8151C-38DE-4F6D-A025-2D114192C7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5287-85C2-434B-B386-0476D7AEAD48}" type="datetimeFigureOut">
              <a:rPr lang="ru-RU" smtClean="0"/>
              <a:pPr/>
              <a:t>28.09.2018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8151C-38DE-4F6D-A025-2D114192C7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5287-85C2-434B-B386-0476D7AEAD48}" type="datetimeFigureOut">
              <a:rPr lang="ru-RU" smtClean="0"/>
              <a:pPr/>
              <a:t>28.09.2018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8151C-38DE-4F6D-A025-2D114192C7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412776"/>
            <a:ext cx="7196336" cy="1362075"/>
          </a:xfrm>
        </p:spPr>
        <p:txBody>
          <a:bodyPr anchor="t"/>
          <a:lstStyle>
            <a:lvl1pPr algn="ctr">
              <a:defRPr sz="4000" b="1" cap="all">
                <a:solidFill>
                  <a:srgbClr val="2E000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43608" y="2924944"/>
            <a:ext cx="7196336" cy="1500187"/>
          </a:xfrm>
        </p:spPr>
        <p:txBody>
          <a:bodyPr anchor="b">
            <a:normAutofit/>
          </a:bodyPr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5287-85C2-434B-B386-0476D7AEAD48}" type="datetimeFigureOut">
              <a:rPr lang="ru-RU" smtClean="0"/>
              <a:pPr/>
              <a:t>28.09.2018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8151C-38DE-4F6D-A025-2D114192C7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5287-85C2-434B-B386-0476D7AEAD48}" type="datetimeFigureOut">
              <a:rPr lang="ru-RU" smtClean="0"/>
              <a:pPr/>
              <a:t>28.09.2018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8151C-38DE-4F6D-A025-2D114192C7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5287-85C2-434B-B386-0476D7AEAD48}" type="datetimeFigureOut">
              <a:rPr lang="ru-RU" smtClean="0"/>
              <a:pPr/>
              <a:t>28.09.2018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8151C-38DE-4F6D-A025-2D114192C7EF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1" name="Picture 2" descr="C:\Users\User\Desktop\для деловой\Рисунок1б.png"/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11113" y="0"/>
            <a:ext cx="9155113" cy="6900863"/>
          </a:xfrm>
          <a:prstGeom prst="frame">
            <a:avLst>
              <a:gd name="adj1" fmla="val 1820"/>
            </a:avLst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5287-85C2-434B-B386-0476D7AEAD48}" type="datetimeFigureOut">
              <a:rPr lang="ru-RU" smtClean="0"/>
              <a:pPr/>
              <a:t>28.09.2018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8151C-38DE-4F6D-A025-2D114192C7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5287-85C2-434B-B386-0476D7AEAD48}" type="datetimeFigureOut">
              <a:rPr lang="ru-RU" smtClean="0"/>
              <a:pPr/>
              <a:t>28.09.2018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8151C-38DE-4F6D-A025-2D114192C7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5287-85C2-434B-B386-0476D7AEAD48}" type="datetimeFigureOut">
              <a:rPr lang="ru-RU" smtClean="0"/>
              <a:pPr/>
              <a:t>28.09.2018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8151C-38DE-4F6D-A025-2D114192C7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708"/>
            </a:avLst>
          </a:prstGeom>
          <a:solidFill>
            <a:srgbClr val="00B050"/>
          </a:solidFill>
          <a:ln>
            <a:solidFill>
              <a:srgbClr val="808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3199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Пустой слайд"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000" contrast="40000"/>
                    </a14:imgEffect>
                  </a14:imgLayer>
                </a14:imgProps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5287-85C2-434B-B386-0476D7AEAD48}" type="datetimeFigureOut">
              <a:rPr lang="ru-RU" smtClean="0"/>
              <a:pPr/>
              <a:t>28.09.2018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8151C-38DE-4F6D-A025-2D114192C7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116632"/>
            <a:ext cx="8856984" cy="6624736"/>
          </a:xfrm>
          <a:prstGeom prst="rect">
            <a:avLst/>
          </a:prstGeom>
          <a:solidFill>
            <a:schemeClr val="lt1">
              <a:alpha val="71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708"/>
            </a:avLst>
          </a:prstGeom>
          <a:solidFill>
            <a:srgbClr val="00B050"/>
          </a:solidFill>
          <a:ln>
            <a:solidFill>
              <a:srgbClr val="808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5086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0849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2B5287-85C2-434B-B386-0476D7AEAD48}" type="datetimeFigureOut">
              <a:rPr lang="ru-RU" smtClean="0"/>
              <a:pPr/>
              <a:t>28.09.2018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8151C-38DE-4F6D-A025-2D114192C7E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800" b="1" kern="1200" cap="none" spc="0">
          <a:ln/>
          <a:solidFill>
            <a:srgbClr val="2E0000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package" Target="../embeddings/____________Microsoft_PowerPoint1.pptx"/><Relationship Id="rId7" Type="http://schemas.openxmlformats.org/officeDocument/2006/relationships/package" Target="../embeddings/____________Microsoft_PowerPoint3.pptx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emf"/><Relationship Id="rId5" Type="http://schemas.openxmlformats.org/officeDocument/2006/relationships/package" Target="../embeddings/____________Microsoft_PowerPoint2.pptx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go4.imgsmail.ru/imgpreview?key=318568d157c49a8&amp;mb=imgdb_preview_20000" TargetMode="External"/><Relationship Id="rId3" Type="http://schemas.openxmlformats.org/officeDocument/2006/relationships/hyperlink" Target="http://birds-altay.ru/wp-content/uploads/2010/08/21-350x268.jpg" TargetMode="External"/><Relationship Id="rId7" Type="http://schemas.openxmlformats.org/officeDocument/2006/relationships/hyperlink" Target="https://www.mplants.org.ua/img/genshen400.jpg" TargetMode="External"/><Relationship Id="rId2" Type="http://schemas.openxmlformats.org/officeDocument/2006/relationships/hyperlink" Target="http://www.vlboard.org/tayga.jpg" TargetMode="Externa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ebmandry.com/wp-content/uploads/2015/01/2015_01_997_2.jpg" TargetMode="External"/><Relationship Id="rId5" Type="http://schemas.openxmlformats.org/officeDocument/2006/relationships/hyperlink" Target="https://encrypted-tbn0.gstatic.com/images?q=tbn:ANd9GcR2f3OP_sQ4VnlwmI8_G0hRW7TrqmPTCLYAfdFlT6f5wIeibYUO" TargetMode="External"/><Relationship Id="rId10" Type="http://schemas.openxmlformats.org/officeDocument/2006/relationships/hyperlink" Target="http://hunterrussia.ru/images/stories/food/vstat/dikii%20koshka.png" TargetMode="External"/><Relationship Id="rId4" Type="http://schemas.openxmlformats.org/officeDocument/2006/relationships/hyperlink" Target="http://www.karate42.ru/uploads/persona_dnya/vydra.png" TargetMode="External"/><Relationship Id="rId9" Type="http://schemas.openxmlformats.org/officeDocument/2006/relationships/hyperlink" Target="http://mekhovoe-atelie.ru/wp-content/uploads/2016/08/mink.png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mylitta.ru/uploads/posts/2012-06/1338634069_tilia-1.jpg" TargetMode="External"/><Relationship Id="rId3" Type="http://schemas.openxmlformats.org/officeDocument/2006/relationships/hyperlink" Target="http://rozarii.ru/wp-content/uploads/2015/01/potato4.jpg" TargetMode="External"/><Relationship Id="rId7" Type="http://schemas.openxmlformats.org/officeDocument/2006/relationships/hyperlink" Target="http://florapedia.ru/media/pic_full/2/6805.jpg" TargetMode="External"/><Relationship Id="rId2" Type="http://schemas.openxmlformats.org/officeDocument/2006/relationships/hyperlink" Target="http://aromawelt.ru/wp-content/uploads/2016/04/ryabina-krasnaya-poleznye-svojstva-i-protivopokazaniya.jpg" TargetMode="Externa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geo-storm.ru/upload/information_system_16/2/2/0/item_2202/information_items_2202.jpg" TargetMode="External"/><Relationship Id="rId5" Type="http://schemas.openxmlformats.org/officeDocument/2006/relationships/hyperlink" Target="http://7sotok.by/wp-content/uploads/2016/04/beryozyi.jpg" TargetMode="External"/><Relationship Id="rId10" Type="http://schemas.openxmlformats.org/officeDocument/2006/relationships/hyperlink" Target="http://www.wildlife.by/sites/default/files/Landysch_AWP_20130528.jpg" TargetMode="External"/><Relationship Id="rId4" Type="http://schemas.openxmlformats.org/officeDocument/2006/relationships/hyperlink" Target="http://derzhava.info/wp-content/uploads/2016/08/osina-obiknovennaya_7_large.jpg" TargetMode="External"/><Relationship Id="rId9" Type="http://schemas.openxmlformats.org/officeDocument/2006/relationships/hyperlink" Target="http://www.&#1082;&#1072;&#1088;&#1090;&#1072;74.&#1088;&#1092;/IMG/f64b474329bf297.jpg?0.3384369274135679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95536" y="1891204"/>
            <a:ext cx="8748464" cy="2303462"/>
          </a:xfr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6600" dirty="0" smtClean="0">
                <a:ln w="1905"/>
                <a:solidFill>
                  <a:srgbClr val="0099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sessor" pitchFamily="82" charset="0"/>
              </a:rPr>
              <a:t>Растения и животные леса</a:t>
            </a:r>
            <a:endParaRPr lang="ru-RU" sz="6600" dirty="0">
              <a:ln w="1905"/>
              <a:solidFill>
                <a:srgbClr val="0099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sessor" pitchFamily="82" charset="0"/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232162" y="6093296"/>
            <a:ext cx="761840" cy="612068"/>
          </a:xfrm>
          <a:prstGeom prst="actionButtonForwardNex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352781" y="3933056"/>
            <a:ext cx="40350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ln w="1905"/>
                <a:solidFill>
                  <a:srgbClr val="8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sessor" pitchFamily="82" charset="0"/>
              </a:rPr>
              <a:t>окружающий  мир </a:t>
            </a:r>
            <a:r>
              <a:rPr lang="ru-RU" sz="2800" b="1" dirty="0" smtClean="0">
                <a:ln w="1905"/>
                <a:solidFill>
                  <a:srgbClr val="8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sessor" pitchFamily="82" charset="0"/>
              </a:rPr>
              <a:t>1-4 </a:t>
            </a:r>
            <a:r>
              <a:rPr lang="ru-RU" sz="2800" b="1" dirty="0">
                <a:ln w="1905"/>
                <a:solidFill>
                  <a:srgbClr val="8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sessor" pitchFamily="82" charset="0"/>
              </a:rPr>
              <a:t>класс</a:t>
            </a: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369368" y="4700736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600" kern="1200">
                <a:solidFill>
                  <a:srgbClr val="140F1B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600" b="1" dirty="0" smtClean="0">
                <a:ln w="1905"/>
                <a:solidFill>
                  <a:srgbClr val="8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Автор: Баева Наталья Владимировна, </a:t>
            </a:r>
          </a:p>
          <a:p>
            <a:r>
              <a:rPr lang="ru-RU" sz="2600" b="1" dirty="0" smtClean="0">
                <a:ln w="1905"/>
                <a:solidFill>
                  <a:srgbClr val="8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учитель начальных классов</a:t>
            </a:r>
          </a:p>
          <a:p>
            <a:r>
              <a:rPr lang="ru-RU" sz="2600" b="1" dirty="0" smtClean="0">
                <a:ln w="1905"/>
                <a:solidFill>
                  <a:srgbClr val="8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МКОУ «Новоярковская СОШ» </a:t>
            </a:r>
          </a:p>
          <a:p>
            <a:r>
              <a:rPr lang="ru-RU" sz="2600" b="1" dirty="0" smtClean="0">
                <a:ln w="1905"/>
                <a:solidFill>
                  <a:srgbClr val="8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Каменского района Алтайского края</a:t>
            </a:r>
          </a:p>
          <a:p>
            <a:endParaRPr lang="ru-RU" b="1" dirty="0">
              <a:ln w="1905"/>
              <a:solidFill>
                <a:srgbClr val="808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Управляющая кнопка: сведения 6">
            <a:hlinkClick r:id="" action="ppaction://hlinkshowjump?jump=lastslide" highlightClick="1"/>
          </p:cNvPr>
          <p:cNvSpPr/>
          <p:nvPr/>
        </p:nvSpPr>
        <p:spPr>
          <a:xfrm>
            <a:off x="179512" y="6093296"/>
            <a:ext cx="576064" cy="576000"/>
          </a:xfrm>
          <a:prstGeom prst="actionButtonInformation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535377"/>
            <a:ext cx="62646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III Всероссийский конкурс педагогического мастерства </a:t>
            </a:r>
            <a:endParaRPr lang="ru-RU" b="1" dirty="0" smtClean="0"/>
          </a:p>
          <a:p>
            <a:pPr algn="ctr"/>
            <a:r>
              <a:rPr lang="ru-RU" b="1" dirty="0" smtClean="0"/>
              <a:t>"</a:t>
            </a:r>
            <a:r>
              <a:rPr lang="ru-RU" b="1" dirty="0"/>
              <a:t>Занимательные головоломки"</a:t>
            </a:r>
            <a:endParaRPr lang="ru-RU" dirty="0"/>
          </a:p>
        </p:txBody>
      </p:sp>
      <p:pic>
        <p:nvPicPr>
          <p:cNvPr id="1026" name="Picture 2" descr="http://pochemu4ka.ru/_ld/131/s472374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9398" y="112242"/>
            <a:ext cx="2094604" cy="1283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676895" y="1181708"/>
            <a:ext cx="364074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dirty="0" smtClean="0">
                <a:ln w="1905"/>
                <a:solidFill>
                  <a:srgbClr val="8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sessor" pitchFamily="82" charset="0"/>
              </a:rPr>
              <a:t>Головоломки</a:t>
            </a:r>
            <a:endParaRPr lang="ru-RU" sz="5400" b="1" dirty="0">
              <a:ln w="1905"/>
              <a:solidFill>
                <a:srgbClr val="808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sessor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1585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232162" y="6093296"/>
            <a:ext cx="761840" cy="612068"/>
          </a:xfrm>
          <a:prstGeom prst="actionButtonForwardNex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50342" y="548680"/>
            <a:ext cx="8093882" cy="56630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dirty="0" smtClean="0">
                <a:ln w="1905"/>
                <a:solidFill>
                  <a:srgbClr val="808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sessor" pitchFamily="82" charset="0"/>
              </a:rPr>
              <a:t>Дорогой друг!</a:t>
            </a:r>
          </a:p>
          <a:p>
            <a:pPr algn="ctr"/>
            <a:r>
              <a:rPr lang="ru-RU" sz="4400" b="1" dirty="0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sessor" pitchFamily="82" charset="0"/>
              </a:rPr>
              <a:t>Предлагаю тебе проверить свои </a:t>
            </a:r>
          </a:p>
          <a:p>
            <a:pPr algn="ctr"/>
            <a:r>
              <a:rPr lang="ru-RU" sz="4400" b="1" dirty="0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sessor" pitchFamily="82" charset="0"/>
              </a:rPr>
              <a:t>знания о растениях и животных </a:t>
            </a:r>
          </a:p>
          <a:p>
            <a:pPr algn="ctr"/>
            <a:r>
              <a:rPr lang="ru-RU" sz="4400" b="1" dirty="0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sessor" pitchFamily="82" charset="0"/>
              </a:rPr>
              <a:t>леса и решить головоломки. </a:t>
            </a:r>
          </a:p>
          <a:p>
            <a:pPr algn="ctr"/>
            <a:r>
              <a:rPr lang="ru-RU" sz="4400" b="1" dirty="0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sessor" pitchFamily="82" charset="0"/>
              </a:rPr>
              <a:t>Выбирать головоломки можно в </a:t>
            </a:r>
          </a:p>
          <a:p>
            <a:pPr algn="ctr"/>
            <a:r>
              <a:rPr lang="ru-RU" sz="4400" b="1" dirty="0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sessor" pitchFamily="82" charset="0"/>
              </a:rPr>
              <a:t>любом порядке кликнув по табличке</a:t>
            </a:r>
          </a:p>
          <a:p>
            <a:pPr algn="ctr"/>
            <a:r>
              <a:rPr lang="ru-RU" sz="4400" b="1" dirty="0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sessor" pitchFamily="82" charset="0"/>
              </a:rPr>
              <a:t>с названием.</a:t>
            </a:r>
          </a:p>
          <a:p>
            <a:pPr algn="ctr"/>
            <a:r>
              <a:rPr lang="ru-RU" sz="4400" b="1" dirty="0" smtClean="0">
                <a:ln w="1905"/>
                <a:solidFill>
                  <a:schemeClr val="bg2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sessor" pitchFamily="82" charset="0"/>
              </a:rPr>
              <a:t>Желаю удачи!</a:t>
            </a:r>
            <a:endParaRPr lang="ru-RU" sz="4400" b="1" dirty="0">
              <a:ln w="1905"/>
              <a:solidFill>
                <a:schemeClr val="bg2">
                  <a:lumMod val="2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sessor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771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6010390"/>
              </p:ext>
            </p:extLst>
          </p:nvPr>
        </p:nvGraphicFramePr>
        <p:xfrm>
          <a:off x="827585" y="764704"/>
          <a:ext cx="3552805" cy="26642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Презентация" r:id="rId3" imgW="4570501" imgH="3427618" progId="PowerPoint.Show.12">
                  <p:embed/>
                </p:oleObj>
              </mc:Choice>
              <mc:Fallback>
                <p:oleObj name="Презентация" r:id="rId3" imgW="4570501" imgH="3427618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27585" y="764704"/>
                        <a:ext cx="3552805" cy="26642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Объект 3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2609705"/>
              </p:ext>
            </p:extLst>
          </p:nvPr>
        </p:nvGraphicFramePr>
        <p:xfrm>
          <a:off x="4860032" y="728688"/>
          <a:ext cx="3582575" cy="26866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Презентация" r:id="rId5" imgW="4570501" imgH="3427618" progId="PowerPoint.Show.12">
                  <p:embed/>
                </p:oleObj>
              </mc:Choice>
              <mc:Fallback>
                <p:oleObj name="Презентация" r:id="rId5" imgW="4570501" imgH="3427618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860032" y="728688"/>
                        <a:ext cx="3582575" cy="26866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Умножение 4">
            <a:hlinkClick r:id="" action="ppaction://hlinkshowjump?jump=endshow"/>
          </p:cNvPr>
          <p:cNvSpPr/>
          <p:nvPr/>
        </p:nvSpPr>
        <p:spPr>
          <a:xfrm>
            <a:off x="8334077" y="116632"/>
            <a:ext cx="684000" cy="684000"/>
          </a:xfrm>
          <a:prstGeom prst="mathMultiply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6" name="Объект 5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4074173"/>
              </p:ext>
            </p:extLst>
          </p:nvPr>
        </p:nvGraphicFramePr>
        <p:xfrm>
          <a:off x="2627784" y="3645024"/>
          <a:ext cx="3436808" cy="25770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Презентация" r:id="rId7" imgW="4569445" imgH="3426611" progId="PowerPoint.Show.12">
                  <p:embed/>
                </p:oleObj>
              </mc:Choice>
              <mc:Fallback>
                <p:oleObj name="Презентация" r:id="rId7" imgW="4569445" imgH="3426611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627784" y="3645024"/>
                        <a:ext cx="3436808" cy="25770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51307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1760" y="385500"/>
            <a:ext cx="48079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339933"/>
                </a:solidFill>
              </a:rPr>
              <a:t>Информационные источники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4198" y="967036"/>
            <a:ext cx="784887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Фон </a:t>
            </a:r>
            <a:r>
              <a:rPr lang="en-US" u="sng" dirty="0">
                <a:hlinkClick r:id="rId2"/>
              </a:rPr>
              <a:t>http</a:t>
            </a:r>
            <a:r>
              <a:rPr lang="ru-RU" u="sng" dirty="0">
                <a:hlinkClick r:id="rId2"/>
              </a:rPr>
              <a:t>://</a:t>
            </a:r>
            <a:r>
              <a:rPr lang="en-US" u="sng" dirty="0">
                <a:hlinkClick r:id="rId2"/>
              </a:rPr>
              <a:t>www</a:t>
            </a:r>
            <a:r>
              <a:rPr lang="ru-RU" u="sng" dirty="0">
                <a:hlinkClick r:id="rId2"/>
              </a:rPr>
              <a:t>.</a:t>
            </a:r>
            <a:r>
              <a:rPr lang="en-US" u="sng" dirty="0" err="1">
                <a:hlinkClick r:id="rId2"/>
              </a:rPr>
              <a:t>vlboard</a:t>
            </a:r>
            <a:r>
              <a:rPr lang="ru-RU" u="sng" dirty="0">
                <a:hlinkClick r:id="rId2"/>
              </a:rPr>
              <a:t>.</a:t>
            </a:r>
            <a:r>
              <a:rPr lang="en-US" u="sng" dirty="0">
                <a:hlinkClick r:id="rId2"/>
              </a:rPr>
              <a:t>org</a:t>
            </a:r>
            <a:r>
              <a:rPr lang="ru-RU" u="sng" dirty="0">
                <a:hlinkClick r:id="rId2"/>
              </a:rPr>
              <a:t>/</a:t>
            </a:r>
            <a:r>
              <a:rPr lang="en-US" u="sng" dirty="0" err="1">
                <a:hlinkClick r:id="rId2"/>
              </a:rPr>
              <a:t>tayga</a:t>
            </a:r>
            <a:r>
              <a:rPr lang="ru-RU" u="sng" dirty="0">
                <a:hlinkClick r:id="rId2"/>
              </a:rPr>
              <a:t>.</a:t>
            </a:r>
            <a:r>
              <a:rPr lang="en-US" u="sng" dirty="0">
                <a:hlinkClick r:id="rId2"/>
              </a:rPr>
              <a:t>jpg</a:t>
            </a:r>
            <a:r>
              <a:rPr lang="en-US" dirty="0"/>
              <a:t> </a:t>
            </a:r>
            <a:endParaRPr lang="ru-RU" dirty="0" smtClean="0"/>
          </a:p>
          <a:p>
            <a:endParaRPr lang="ru-RU" dirty="0"/>
          </a:p>
          <a:p>
            <a:r>
              <a:rPr lang="ru-RU" dirty="0"/>
              <a:t>Информация для ресурса Красная книга</a:t>
            </a:r>
          </a:p>
          <a:p>
            <a:r>
              <a:rPr lang="ru-RU" dirty="0"/>
              <a:t>Филин </a:t>
            </a:r>
            <a:r>
              <a:rPr lang="en-US" u="sng" dirty="0">
                <a:hlinkClick r:id="rId3"/>
              </a:rPr>
              <a:t>http</a:t>
            </a:r>
            <a:r>
              <a:rPr lang="ru-RU" u="sng" dirty="0">
                <a:hlinkClick r:id="rId3"/>
              </a:rPr>
              <a:t>://</a:t>
            </a:r>
            <a:r>
              <a:rPr lang="en-US" u="sng" dirty="0">
                <a:hlinkClick r:id="rId3"/>
              </a:rPr>
              <a:t>birds</a:t>
            </a:r>
            <a:r>
              <a:rPr lang="ru-RU" u="sng" dirty="0">
                <a:hlinkClick r:id="rId3"/>
              </a:rPr>
              <a:t>-</a:t>
            </a:r>
            <a:r>
              <a:rPr lang="en-US" u="sng" dirty="0" err="1">
                <a:hlinkClick r:id="rId3"/>
              </a:rPr>
              <a:t>altay</a:t>
            </a:r>
            <a:r>
              <a:rPr lang="ru-RU" u="sng" dirty="0">
                <a:hlinkClick r:id="rId3"/>
              </a:rPr>
              <a:t>.</a:t>
            </a:r>
            <a:r>
              <a:rPr lang="en-US" u="sng" dirty="0" err="1">
                <a:hlinkClick r:id="rId3"/>
              </a:rPr>
              <a:t>ru</a:t>
            </a:r>
            <a:r>
              <a:rPr lang="ru-RU" u="sng" dirty="0">
                <a:hlinkClick r:id="rId3"/>
              </a:rPr>
              <a:t>/</a:t>
            </a:r>
            <a:r>
              <a:rPr lang="en-US" u="sng" dirty="0" err="1">
                <a:hlinkClick r:id="rId3"/>
              </a:rPr>
              <a:t>wp</a:t>
            </a:r>
            <a:r>
              <a:rPr lang="ru-RU" u="sng" dirty="0">
                <a:hlinkClick r:id="rId3"/>
              </a:rPr>
              <a:t>-</a:t>
            </a:r>
            <a:r>
              <a:rPr lang="en-US" u="sng" dirty="0">
                <a:hlinkClick r:id="rId3"/>
              </a:rPr>
              <a:t>content</a:t>
            </a:r>
            <a:r>
              <a:rPr lang="ru-RU" u="sng" dirty="0">
                <a:hlinkClick r:id="rId3"/>
              </a:rPr>
              <a:t>/</a:t>
            </a:r>
            <a:r>
              <a:rPr lang="en-US" u="sng" dirty="0">
                <a:hlinkClick r:id="rId3"/>
              </a:rPr>
              <a:t>uploads</a:t>
            </a:r>
            <a:r>
              <a:rPr lang="ru-RU" u="sng" dirty="0">
                <a:hlinkClick r:id="rId3"/>
              </a:rPr>
              <a:t>/2010/08/21-350</a:t>
            </a:r>
            <a:r>
              <a:rPr lang="en-US" u="sng" dirty="0">
                <a:hlinkClick r:id="rId3"/>
              </a:rPr>
              <a:t>x</a:t>
            </a:r>
            <a:r>
              <a:rPr lang="ru-RU" u="sng" dirty="0">
                <a:hlinkClick r:id="rId3"/>
              </a:rPr>
              <a:t>268.</a:t>
            </a:r>
            <a:r>
              <a:rPr lang="en-US" u="sng" dirty="0">
                <a:hlinkClick r:id="rId3"/>
              </a:rPr>
              <a:t>jpg</a:t>
            </a:r>
            <a:endParaRPr lang="ru-RU" dirty="0"/>
          </a:p>
          <a:p>
            <a:r>
              <a:rPr lang="ru-RU" dirty="0"/>
              <a:t>Выдра </a:t>
            </a:r>
            <a:r>
              <a:rPr lang="en-US" u="sng" dirty="0">
                <a:hlinkClick r:id="rId4"/>
              </a:rPr>
              <a:t>http</a:t>
            </a:r>
            <a:r>
              <a:rPr lang="ru-RU" u="sng" dirty="0">
                <a:hlinkClick r:id="rId4"/>
              </a:rPr>
              <a:t>://</a:t>
            </a:r>
            <a:r>
              <a:rPr lang="en-US" u="sng" dirty="0">
                <a:hlinkClick r:id="rId4"/>
              </a:rPr>
              <a:t>www</a:t>
            </a:r>
            <a:r>
              <a:rPr lang="ru-RU" u="sng" dirty="0">
                <a:hlinkClick r:id="rId4"/>
              </a:rPr>
              <a:t>.</a:t>
            </a:r>
            <a:r>
              <a:rPr lang="en-US" u="sng" dirty="0">
                <a:hlinkClick r:id="rId4"/>
              </a:rPr>
              <a:t>karate</a:t>
            </a:r>
            <a:r>
              <a:rPr lang="ru-RU" u="sng" dirty="0">
                <a:hlinkClick r:id="rId4"/>
              </a:rPr>
              <a:t>42.</a:t>
            </a:r>
            <a:r>
              <a:rPr lang="en-US" u="sng" dirty="0" err="1">
                <a:hlinkClick r:id="rId4"/>
              </a:rPr>
              <a:t>ru</a:t>
            </a:r>
            <a:r>
              <a:rPr lang="ru-RU" u="sng" dirty="0">
                <a:hlinkClick r:id="rId4"/>
              </a:rPr>
              <a:t>/</a:t>
            </a:r>
            <a:r>
              <a:rPr lang="en-US" u="sng" dirty="0">
                <a:hlinkClick r:id="rId4"/>
              </a:rPr>
              <a:t>uploads</a:t>
            </a:r>
            <a:r>
              <a:rPr lang="ru-RU" u="sng" dirty="0">
                <a:hlinkClick r:id="rId4"/>
              </a:rPr>
              <a:t>/</a:t>
            </a:r>
            <a:r>
              <a:rPr lang="en-US" u="sng" dirty="0">
                <a:hlinkClick r:id="rId4"/>
              </a:rPr>
              <a:t>persona</a:t>
            </a:r>
            <a:r>
              <a:rPr lang="ru-RU" u="sng" dirty="0">
                <a:hlinkClick r:id="rId4"/>
              </a:rPr>
              <a:t>_</a:t>
            </a:r>
            <a:r>
              <a:rPr lang="en-US" u="sng" dirty="0" err="1">
                <a:hlinkClick r:id="rId4"/>
              </a:rPr>
              <a:t>dnya</a:t>
            </a:r>
            <a:r>
              <a:rPr lang="ru-RU" u="sng" dirty="0">
                <a:hlinkClick r:id="rId4"/>
              </a:rPr>
              <a:t>/</a:t>
            </a:r>
            <a:r>
              <a:rPr lang="en-US" u="sng" dirty="0" err="1">
                <a:hlinkClick r:id="rId4"/>
              </a:rPr>
              <a:t>vydra</a:t>
            </a:r>
            <a:r>
              <a:rPr lang="ru-RU" u="sng" dirty="0">
                <a:hlinkClick r:id="rId4"/>
              </a:rPr>
              <a:t>.</a:t>
            </a:r>
            <a:r>
              <a:rPr lang="en-US" u="sng" dirty="0" err="1">
                <a:hlinkClick r:id="rId4"/>
              </a:rPr>
              <a:t>png</a:t>
            </a:r>
            <a:endParaRPr lang="ru-RU" dirty="0"/>
          </a:p>
          <a:p>
            <a:r>
              <a:rPr lang="ru-RU" dirty="0"/>
              <a:t>тигр </a:t>
            </a:r>
            <a:r>
              <a:rPr lang="en-US" dirty="0">
                <a:hlinkClick r:id="rId5"/>
              </a:rPr>
              <a:t>https://</a:t>
            </a:r>
            <a:r>
              <a:rPr lang="en-US" dirty="0" smtClean="0">
                <a:hlinkClick r:id="rId5"/>
              </a:rPr>
              <a:t>encrypted-tbn0.gstatic.com/images?q=tbn:ANd9GcR2f3OP_sQ4VnlwmI8_G0hRW7TrqmPTCLYAfdFlT6f5wIeibYUO</a:t>
            </a:r>
            <a:endParaRPr lang="ru-RU" dirty="0" smtClean="0"/>
          </a:p>
          <a:p>
            <a:r>
              <a:rPr lang="ru-RU" dirty="0" smtClean="0"/>
              <a:t>олень</a:t>
            </a:r>
            <a:r>
              <a:rPr lang="en-US" u="sng" dirty="0">
                <a:hlinkClick r:id="rId6"/>
              </a:rPr>
              <a:t>http://webmandry.com/wp-content/uploads/2015/01/2015_01_997_2.jpg</a:t>
            </a:r>
            <a:r>
              <a:rPr lang="en-US" dirty="0"/>
              <a:t> </a:t>
            </a:r>
            <a:endParaRPr lang="ru-RU" dirty="0"/>
          </a:p>
          <a:p>
            <a:r>
              <a:rPr lang="ru-RU" dirty="0"/>
              <a:t>женьшень </a:t>
            </a:r>
            <a:r>
              <a:rPr lang="en-US" dirty="0">
                <a:hlinkClick r:id="rId7"/>
              </a:rPr>
              <a:t>https://</a:t>
            </a:r>
            <a:r>
              <a:rPr lang="en-US" dirty="0" smtClean="0">
                <a:hlinkClick r:id="rId7"/>
              </a:rPr>
              <a:t>www.mplants.org.ua/img/genshen400.jpg</a:t>
            </a:r>
            <a:endParaRPr lang="ru-RU" dirty="0" smtClean="0"/>
          </a:p>
          <a:p>
            <a:r>
              <a:rPr lang="ru-RU" dirty="0" smtClean="0"/>
              <a:t>Жук </a:t>
            </a:r>
            <a:r>
              <a:rPr lang="ru-RU" dirty="0"/>
              <a:t>олень </a:t>
            </a:r>
            <a:r>
              <a:rPr lang="en-US" u="sng" dirty="0">
                <a:hlinkClick r:id="rId8"/>
              </a:rPr>
              <a:t>https://go4.imgsmail.ru/imgpreview?key=318568d157c49a8&amp;mb=imgdb_preview_20000</a:t>
            </a:r>
            <a:endParaRPr lang="ru-RU" dirty="0"/>
          </a:p>
          <a:p>
            <a:r>
              <a:rPr lang="ru-RU" dirty="0"/>
              <a:t>норка </a:t>
            </a:r>
            <a:r>
              <a:rPr lang="en-US" u="sng" dirty="0">
                <a:hlinkClick r:id="rId9"/>
              </a:rPr>
              <a:t>http://</a:t>
            </a:r>
            <a:r>
              <a:rPr lang="en-US" u="sng" dirty="0" smtClean="0">
                <a:hlinkClick r:id="rId9"/>
              </a:rPr>
              <a:t>mekhovoe-atelie.ru/wp-content/uploads/2016/08/mink.png</a:t>
            </a:r>
            <a:endParaRPr lang="ru-RU" u="sng" dirty="0" smtClean="0"/>
          </a:p>
          <a:p>
            <a:r>
              <a:rPr lang="ru-RU" dirty="0" smtClean="0"/>
              <a:t>лесной </a:t>
            </a:r>
            <a:r>
              <a:rPr lang="ru-RU" dirty="0"/>
              <a:t>кот </a:t>
            </a:r>
            <a:r>
              <a:rPr lang="en-US" u="sng" dirty="0">
                <a:hlinkClick r:id="rId10"/>
              </a:rPr>
              <a:t>http://</a:t>
            </a:r>
            <a:r>
              <a:rPr lang="en-US" u="sng" dirty="0" smtClean="0">
                <a:hlinkClick r:id="rId10"/>
              </a:rPr>
              <a:t>hunterrussia.ru/images/stories/food/vstat/dikii%20koshka.png</a:t>
            </a:r>
            <a:endParaRPr lang="ru-RU" u="sng" dirty="0" smtClean="0"/>
          </a:p>
          <a:p>
            <a:endParaRPr lang="ru-RU" dirty="0"/>
          </a:p>
        </p:txBody>
      </p:sp>
      <p:sp>
        <p:nvSpPr>
          <p:cNvPr id="4" name="Управляющая кнопка: возврат 3">
            <a:hlinkClick r:id="" action="ppaction://hlinkshowjump?jump=firstslide" highlightClick="1"/>
          </p:cNvPr>
          <p:cNvSpPr/>
          <p:nvPr/>
        </p:nvSpPr>
        <p:spPr>
          <a:xfrm>
            <a:off x="251520" y="260648"/>
            <a:ext cx="720080" cy="648072"/>
          </a:xfrm>
          <a:prstGeom prst="actionButtonReturn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232162" y="6093296"/>
            <a:ext cx="761840" cy="612068"/>
          </a:xfrm>
          <a:prstGeom prst="actionButtonForwardNex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204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1760" y="385500"/>
            <a:ext cx="48079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339933"/>
                </a:solidFill>
              </a:rPr>
              <a:t>Информационные источники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4198" y="967036"/>
            <a:ext cx="784887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/>
              <a:t>Филворд</a:t>
            </a:r>
            <a:r>
              <a:rPr lang="ru-RU" dirty="0"/>
              <a:t> «Растения леса»</a:t>
            </a:r>
          </a:p>
          <a:p>
            <a:r>
              <a:rPr lang="ru-RU" dirty="0"/>
              <a:t>Рябина </a:t>
            </a:r>
            <a:r>
              <a:rPr lang="en-US" u="sng" dirty="0">
                <a:hlinkClick r:id="rId2"/>
              </a:rPr>
              <a:t>http</a:t>
            </a:r>
            <a:r>
              <a:rPr lang="ru-RU" u="sng" dirty="0">
                <a:hlinkClick r:id="rId2"/>
              </a:rPr>
              <a:t>://</a:t>
            </a:r>
            <a:r>
              <a:rPr lang="en-US" u="sng" dirty="0" err="1">
                <a:hlinkClick r:id="rId2"/>
              </a:rPr>
              <a:t>aromawelt</a:t>
            </a:r>
            <a:r>
              <a:rPr lang="ru-RU" u="sng" dirty="0">
                <a:hlinkClick r:id="rId2"/>
              </a:rPr>
              <a:t>.</a:t>
            </a:r>
            <a:r>
              <a:rPr lang="en-US" u="sng" dirty="0" err="1">
                <a:hlinkClick r:id="rId2"/>
              </a:rPr>
              <a:t>ru</a:t>
            </a:r>
            <a:r>
              <a:rPr lang="ru-RU" u="sng" dirty="0">
                <a:hlinkClick r:id="rId2"/>
              </a:rPr>
              <a:t>/</a:t>
            </a:r>
            <a:r>
              <a:rPr lang="en-US" u="sng" dirty="0" err="1">
                <a:hlinkClick r:id="rId2"/>
              </a:rPr>
              <a:t>wp</a:t>
            </a:r>
            <a:r>
              <a:rPr lang="ru-RU" u="sng" dirty="0">
                <a:hlinkClick r:id="rId2"/>
              </a:rPr>
              <a:t>-</a:t>
            </a:r>
            <a:r>
              <a:rPr lang="en-US" u="sng" dirty="0">
                <a:hlinkClick r:id="rId2"/>
              </a:rPr>
              <a:t>content</a:t>
            </a:r>
            <a:r>
              <a:rPr lang="ru-RU" u="sng" dirty="0">
                <a:hlinkClick r:id="rId2"/>
              </a:rPr>
              <a:t>/</a:t>
            </a:r>
            <a:r>
              <a:rPr lang="en-US" u="sng" dirty="0">
                <a:hlinkClick r:id="rId2"/>
              </a:rPr>
              <a:t>uploads</a:t>
            </a:r>
            <a:r>
              <a:rPr lang="ru-RU" u="sng" dirty="0">
                <a:hlinkClick r:id="rId2"/>
              </a:rPr>
              <a:t>/2016/04/</a:t>
            </a:r>
            <a:r>
              <a:rPr lang="en-US" u="sng" dirty="0" err="1">
                <a:hlinkClick r:id="rId2"/>
              </a:rPr>
              <a:t>ryabina</a:t>
            </a:r>
            <a:r>
              <a:rPr lang="ru-RU" u="sng" dirty="0">
                <a:hlinkClick r:id="rId2"/>
              </a:rPr>
              <a:t>-</a:t>
            </a:r>
            <a:r>
              <a:rPr lang="en-US" u="sng" dirty="0" err="1">
                <a:hlinkClick r:id="rId2"/>
              </a:rPr>
              <a:t>krasnaya</a:t>
            </a:r>
            <a:r>
              <a:rPr lang="ru-RU" u="sng" dirty="0">
                <a:hlinkClick r:id="rId2"/>
              </a:rPr>
              <a:t>-</a:t>
            </a:r>
            <a:r>
              <a:rPr lang="en-US" u="sng" dirty="0" err="1">
                <a:hlinkClick r:id="rId2"/>
              </a:rPr>
              <a:t>poleznye</a:t>
            </a:r>
            <a:r>
              <a:rPr lang="ru-RU" u="sng" dirty="0">
                <a:hlinkClick r:id="rId2"/>
              </a:rPr>
              <a:t>-</a:t>
            </a:r>
            <a:r>
              <a:rPr lang="en-US" u="sng" dirty="0" err="1">
                <a:hlinkClick r:id="rId2"/>
              </a:rPr>
              <a:t>svojstva</a:t>
            </a:r>
            <a:r>
              <a:rPr lang="ru-RU" u="sng" dirty="0">
                <a:hlinkClick r:id="rId2"/>
              </a:rPr>
              <a:t>-</a:t>
            </a:r>
            <a:r>
              <a:rPr lang="en-US" u="sng" dirty="0">
                <a:hlinkClick r:id="rId2"/>
              </a:rPr>
              <a:t>i</a:t>
            </a:r>
            <a:r>
              <a:rPr lang="ru-RU" u="sng" dirty="0">
                <a:hlinkClick r:id="rId2"/>
              </a:rPr>
              <a:t>-</a:t>
            </a:r>
            <a:r>
              <a:rPr lang="en-US" u="sng" dirty="0" err="1">
                <a:hlinkClick r:id="rId2"/>
              </a:rPr>
              <a:t>protivopokazaniya</a:t>
            </a:r>
            <a:r>
              <a:rPr lang="ru-RU" u="sng" dirty="0">
                <a:hlinkClick r:id="rId2"/>
              </a:rPr>
              <a:t>.</a:t>
            </a:r>
            <a:r>
              <a:rPr lang="en-US" u="sng" dirty="0">
                <a:hlinkClick r:id="rId2"/>
              </a:rPr>
              <a:t>jpg</a:t>
            </a:r>
            <a:endParaRPr lang="ru-RU" dirty="0"/>
          </a:p>
          <a:p>
            <a:r>
              <a:rPr lang="ru-RU" dirty="0"/>
              <a:t>Калина </a:t>
            </a:r>
            <a:r>
              <a:rPr lang="en-US" u="sng" dirty="0">
                <a:hlinkClick r:id="rId3"/>
              </a:rPr>
              <a:t>http</a:t>
            </a:r>
            <a:r>
              <a:rPr lang="ru-RU" u="sng" dirty="0">
                <a:hlinkClick r:id="rId3"/>
              </a:rPr>
              <a:t>://</a:t>
            </a:r>
            <a:r>
              <a:rPr lang="en-US" u="sng" dirty="0" err="1">
                <a:hlinkClick r:id="rId3"/>
              </a:rPr>
              <a:t>rozarii</a:t>
            </a:r>
            <a:r>
              <a:rPr lang="ru-RU" u="sng" dirty="0">
                <a:hlinkClick r:id="rId3"/>
              </a:rPr>
              <a:t>.</a:t>
            </a:r>
            <a:r>
              <a:rPr lang="en-US" u="sng" dirty="0" err="1">
                <a:hlinkClick r:id="rId3"/>
              </a:rPr>
              <a:t>ru</a:t>
            </a:r>
            <a:r>
              <a:rPr lang="en-US" u="sng" dirty="0">
                <a:hlinkClick r:id="rId3"/>
              </a:rPr>
              <a:t>/</a:t>
            </a:r>
            <a:r>
              <a:rPr lang="en-US" u="sng" dirty="0" err="1">
                <a:hlinkClick r:id="rId3"/>
              </a:rPr>
              <a:t>wp</a:t>
            </a:r>
            <a:r>
              <a:rPr lang="en-US" u="sng" dirty="0">
                <a:hlinkClick r:id="rId3"/>
              </a:rPr>
              <a:t>-content/uploads/2015/01/potato4.jpg</a:t>
            </a:r>
            <a:endParaRPr lang="ru-RU" dirty="0"/>
          </a:p>
          <a:p>
            <a:r>
              <a:rPr lang="ru-RU" dirty="0"/>
              <a:t>Осина </a:t>
            </a:r>
            <a:r>
              <a:rPr lang="en-US" u="sng" dirty="0">
                <a:hlinkClick r:id="rId4"/>
              </a:rPr>
              <a:t>http://derzhava.info/wp-content/uploads/2016/08/osina-obiknovennaya_7_large.jpg</a:t>
            </a:r>
            <a:endParaRPr lang="ru-RU" dirty="0"/>
          </a:p>
          <a:p>
            <a:r>
              <a:rPr lang="ru-RU" dirty="0" err="1"/>
              <a:t>Береза</a:t>
            </a:r>
            <a:r>
              <a:rPr lang="ru-RU" dirty="0"/>
              <a:t> </a:t>
            </a:r>
            <a:r>
              <a:rPr lang="en-US" u="sng" dirty="0">
                <a:hlinkClick r:id="rId5"/>
              </a:rPr>
              <a:t>http</a:t>
            </a:r>
            <a:r>
              <a:rPr lang="ru-RU" u="sng" dirty="0">
                <a:hlinkClick r:id="rId5"/>
              </a:rPr>
              <a:t>://7</a:t>
            </a:r>
            <a:r>
              <a:rPr lang="en-US" u="sng" dirty="0" err="1">
                <a:hlinkClick r:id="rId5"/>
              </a:rPr>
              <a:t>sotok</a:t>
            </a:r>
            <a:r>
              <a:rPr lang="ru-RU" u="sng" dirty="0">
                <a:hlinkClick r:id="rId5"/>
              </a:rPr>
              <a:t>.</a:t>
            </a:r>
            <a:r>
              <a:rPr lang="en-US" u="sng" dirty="0">
                <a:hlinkClick r:id="rId5"/>
              </a:rPr>
              <a:t>by</a:t>
            </a:r>
            <a:r>
              <a:rPr lang="ru-RU" u="sng" dirty="0">
                <a:hlinkClick r:id="rId5"/>
              </a:rPr>
              <a:t>/</a:t>
            </a:r>
            <a:r>
              <a:rPr lang="en-US" u="sng" dirty="0" err="1">
                <a:hlinkClick r:id="rId5"/>
              </a:rPr>
              <a:t>wp</a:t>
            </a:r>
            <a:r>
              <a:rPr lang="ru-RU" u="sng" dirty="0">
                <a:hlinkClick r:id="rId5"/>
              </a:rPr>
              <a:t>-</a:t>
            </a:r>
            <a:r>
              <a:rPr lang="en-US" u="sng" dirty="0">
                <a:hlinkClick r:id="rId5"/>
              </a:rPr>
              <a:t>content</a:t>
            </a:r>
            <a:r>
              <a:rPr lang="ru-RU" u="sng" dirty="0">
                <a:hlinkClick r:id="rId5"/>
              </a:rPr>
              <a:t>/</a:t>
            </a:r>
            <a:r>
              <a:rPr lang="en-US" u="sng" dirty="0">
                <a:hlinkClick r:id="rId5"/>
              </a:rPr>
              <a:t>uploads</a:t>
            </a:r>
            <a:r>
              <a:rPr lang="ru-RU" u="sng" dirty="0">
                <a:hlinkClick r:id="rId5"/>
              </a:rPr>
              <a:t>/2016/04/</a:t>
            </a:r>
            <a:r>
              <a:rPr lang="en-US" u="sng" dirty="0" err="1">
                <a:hlinkClick r:id="rId5"/>
              </a:rPr>
              <a:t>beryozyi</a:t>
            </a:r>
            <a:r>
              <a:rPr lang="ru-RU" u="sng" dirty="0">
                <a:hlinkClick r:id="rId5"/>
              </a:rPr>
              <a:t>.</a:t>
            </a:r>
            <a:r>
              <a:rPr lang="en-US" u="sng" dirty="0">
                <a:hlinkClick r:id="rId5"/>
              </a:rPr>
              <a:t>jpg</a:t>
            </a:r>
            <a:endParaRPr lang="ru-RU" dirty="0"/>
          </a:p>
          <a:p>
            <a:r>
              <a:rPr lang="ru-RU" dirty="0"/>
              <a:t>Сосна </a:t>
            </a:r>
            <a:r>
              <a:rPr lang="en-US" u="sng" dirty="0">
                <a:hlinkClick r:id="rId6"/>
              </a:rPr>
              <a:t>http</a:t>
            </a:r>
            <a:r>
              <a:rPr lang="ru-RU" u="sng" dirty="0">
                <a:hlinkClick r:id="rId6"/>
              </a:rPr>
              <a:t>://</a:t>
            </a:r>
            <a:r>
              <a:rPr lang="en-US" u="sng" dirty="0">
                <a:hlinkClick r:id="rId6"/>
              </a:rPr>
              <a:t>geo</a:t>
            </a:r>
            <a:r>
              <a:rPr lang="ru-RU" u="sng" dirty="0">
                <a:hlinkClick r:id="rId6"/>
              </a:rPr>
              <a:t>-</a:t>
            </a:r>
            <a:r>
              <a:rPr lang="en-US" u="sng" dirty="0">
                <a:hlinkClick r:id="rId6"/>
              </a:rPr>
              <a:t>storm</a:t>
            </a:r>
            <a:r>
              <a:rPr lang="ru-RU" u="sng" dirty="0">
                <a:hlinkClick r:id="rId6"/>
              </a:rPr>
              <a:t>.</a:t>
            </a:r>
            <a:r>
              <a:rPr lang="en-US" u="sng" dirty="0" err="1">
                <a:hlinkClick r:id="rId6"/>
              </a:rPr>
              <a:t>ru</a:t>
            </a:r>
            <a:r>
              <a:rPr lang="ru-RU" u="sng" dirty="0">
                <a:hlinkClick r:id="rId6"/>
              </a:rPr>
              <a:t>/</a:t>
            </a:r>
            <a:r>
              <a:rPr lang="en-US" u="sng" dirty="0">
                <a:hlinkClick r:id="rId6"/>
              </a:rPr>
              <a:t>upload</a:t>
            </a:r>
            <a:r>
              <a:rPr lang="ru-RU" u="sng" dirty="0">
                <a:hlinkClick r:id="rId6"/>
              </a:rPr>
              <a:t>/</a:t>
            </a:r>
            <a:r>
              <a:rPr lang="en-US" u="sng" dirty="0">
                <a:hlinkClick r:id="rId6"/>
              </a:rPr>
              <a:t>information</a:t>
            </a:r>
            <a:r>
              <a:rPr lang="ru-RU" u="sng" dirty="0">
                <a:hlinkClick r:id="rId6"/>
              </a:rPr>
              <a:t>_</a:t>
            </a:r>
            <a:r>
              <a:rPr lang="en-US" u="sng" dirty="0">
                <a:hlinkClick r:id="rId6"/>
              </a:rPr>
              <a:t>system</a:t>
            </a:r>
            <a:r>
              <a:rPr lang="ru-RU" u="sng" dirty="0">
                <a:hlinkClick r:id="rId6"/>
              </a:rPr>
              <a:t>_16/2/2/0/</a:t>
            </a:r>
            <a:r>
              <a:rPr lang="en-US" u="sng" dirty="0">
                <a:hlinkClick r:id="rId6"/>
              </a:rPr>
              <a:t>item</a:t>
            </a:r>
            <a:r>
              <a:rPr lang="ru-RU" u="sng" dirty="0">
                <a:hlinkClick r:id="rId6"/>
              </a:rPr>
              <a:t>_2202/</a:t>
            </a:r>
            <a:r>
              <a:rPr lang="en-US" u="sng" dirty="0">
                <a:hlinkClick r:id="rId6"/>
              </a:rPr>
              <a:t>information</a:t>
            </a:r>
            <a:r>
              <a:rPr lang="ru-RU" u="sng" dirty="0">
                <a:hlinkClick r:id="rId6"/>
              </a:rPr>
              <a:t>_</a:t>
            </a:r>
            <a:r>
              <a:rPr lang="en-US" u="sng" dirty="0">
                <a:hlinkClick r:id="rId6"/>
              </a:rPr>
              <a:t>items</a:t>
            </a:r>
            <a:r>
              <a:rPr lang="ru-RU" u="sng" dirty="0">
                <a:hlinkClick r:id="rId6"/>
              </a:rPr>
              <a:t>_2202.</a:t>
            </a:r>
            <a:r>
              <a:rPr lang="en-US" u="sng" dirty="0">
                <a:hlinkClick r:id="rId6"/>
              </a:rPr>
              <a:t>jpg</a:t>
            </a:r>
            <a:endParaRPr lang="ru-RU" dirty="0"/>
          </a:p>
          <a:p>
            <a:r>
              <a:rPr lang="ru-RU" dirty="0"/>
              <a:t>Костяника </a:t>
            </a:r>
            <a:r>
              <a:rPr lang="en-US" u="sng" dirty="0">
                <a:hlinkClick r:id="rId7"/>
              </a:rPr>
              <a:t>http</a:t>
            </a:r>
            <a:r>
              <a:rPr lang="ru-RU" u="sng" dirty="0">
                <a:hlinkClick r:id="rId7"/>
              </a:rPr>
              <a:t>://</a:t>
            </a:r>
            <a:r>
              <a:rPr lang="en-US" u="sng" dirty="0" err="1">
                <a:hlinkClick r:id="rId7"/>
              </a:rPr>
              <a:t>florapedia</a:t>
            </a:r>
            <a:r>
              <a:rPr lang="ru-RU" u="sng" dirty="0">
                <a:hlinkClick r:id="rId7"/>
              </a:rPr>
              <a:t>.</a:t>
            </a:r>
            <a:r>
              <a:rPr lang="en-US" u="sng" dirty="0" err="1">
                <a:hlinkClick r:id="rId7"/>
              </a:rPr>
              <a:t>ru</a:t>
            </a:r>
            <a:r>
              <a:rPr lang="ru-RU" u="sng" dirty="0">
                <a:hlinkClick r:id="rId7"/>
              </a:rPr>
              <a:t>/</a:t>
            </a:r>
            <a:r>
              <a:rPr lang="en-US" u="sng" dirty="0">
                <a:hlinkClick r:id="rId7"/>
              </a:rPr>
              <a:t>media</a:t>
            </a:r>
            <a:r>
              <a:rPr lang="ru-RU" u="sng" dirty="0">
                <a:hlinkClick r:id="rId7"/>
              </a:rPr>
              <a:t>/</a:t>
            </a:r>
            <a:r>
              <a:rPr lang="en-US" u="sng" dirty="0">
                <a:hlinkClick r:id="rId7"/>
              </a:rPr>
              <a:t>pic</a:t>
            </a:r>
            <a:r>
              <a:rPr lang="ru-RU" u="sng" dirty="0">
                <a:hlinkClick r:id="rId7"/>
              </a:rPr>
              <a:t>_</a:t>
            </a:r>
            <a:r>
              <a:rPr lang="en-US" u="sng" dirty="0">
                <a:hlinkClick r:id="rId7"/>
              </a:rPr>
              <a:t>full</a:t>
            </a:r>
            <a:r>
              <a:rPr lang="ru-RU" u="sng" dirty="0">
                <a:hlinkClick r:id="rId7"/>
              </a:rPr>
              <a:t>/2/6805.</a:t>
            </a:r>
            <a:r>
              <a:rPr lang="en-US" u="sng" dirty="0">
                <a:hlinkClick r:id="rId7"/>
              </a:rPr>
              <a:t>jpg</a:t>
            </a:r>
            <a:endParaRPr lang="ru-RU" dirty="0"/>
          </a:p>
          <a:p>
            <a:r>
              <a:rPr lang="ru-RU" dirty="0"/>
              <a:t>Липа </a:t>
            </a:r>
            <a:r>
              <a:rPr lang="en-US" u="sng" dirty="0">
                <a:hlinkClick r:id="rId8"/>
              </a:rPr>
              <a:t>http</a:t>
            </a:r>
            <a:r>
              <a:rPr lang="ru-RU" u="sng" dirty="0">
                <a:hlinkClick r:id="rId8"/>
              </a:rPr>
              <a:t>://</a:t>
            </a:r>
            <a:r>
              <a:rPr lang="en-US" u="sng" dirty="0" err="1">
                <a:hlinkClick r:id="rId8"/>
              </a:rPr>
              <a:t>mylitta</a:t>
            </a:r>
            <a:r>
              <a:rPr lang="ru-RU" u="sng" dirty="0">
                <a:hlinkClick r:id="rId8"/>
              </a:rPr>
              <a:t>.</a:t>
            </a:r>
            <a:r>
              <a:rPr lang="en-US" u="sng" dirty="0" err="1">
                <a:hlinkClick r:id="rId8"/>
              </a:rPr>
              <a:t>ru</a:t>
            </a:r>
            <a:r>
              <a:rPr lang="ru-RU" u="sng" dirty="0">
                <a:hlinkClick r:id="rId8"/>
              </a:rPr>
              <a:t>/</a:t>
            </a:r>
            <a:r>
              <a:rPr lang="en-US" u="sng" dirty="0">
                <a:hlinkClick r:id="rId8"/>
              </a:rPr>
              <a:t>uploads</a:t>
            </a:r>
            <a:r>
              <a:rPr lang="ru-RU" u="sng" dirty="0">
                <a:hlinkClick r:id="rId8"/>
              </a:rPr>
              <a:t>/</a:t>
            </a:r>
            <a:r>
              <a:rPr lang="en-US" u="sng" dirty="0">
                <a:hlinkClick r:id="rId8"/>
              </a:rPr>
              <a:t>posts</a:t>
            </a:r>
            <a:r>
              <a:rPr lang="ru-RU" u="sng" dirty="0">
                <a:hlinkClick r:id="rId8"/>
              </a:rPr>
              <a:t>/2012-06/1338634069_</a:t>
            </a:r>
            <a:r>
              <a:rPr lang="en-US" u="sng" dirty="0" err="1">
                <a:hlinkClick r:id="rId8"/>
              </a:rPr>
              <a:t>tilia</a:t>
            </a:r>
            <a:r>
              <a:rPr lang="ru-RU" u="sng" dirty="0">
                <a:hlinkClick r:id="rId8"/>
              </a:rPr>
              <a:t>-1.</a:t>
            </a:r>
            <a:r>
              <a:rPr lang="en-US" u="sng" dirty="0">
                <a:hlinkClick r:id="rId8"/>
              </a:rPr>
              <a:t>jpg</a:t>
            </a:r>
            <a:endParaRPr lang="ru-RU" dirty="0"/>
          </a:p>
          <a:p>
            <a:r>
              <a:rPr lang="ru-RU" dirty="0"/>
              <a:t>Черника </a:t>
            </a:r>
            <a:r>
              <a:rPr lang="en-US" u="sng" dirty="0">
                <a:hlinkClick r:id="rId9"/>
              </a:rPr>
              <a:t>http</a:t>
            </a:r>
            <a:r>
              <a:rPr lang="ru-RU" u="sng" dirty="0">
                <a:hlinkClick r:id="rId9"/>
              </a:rPr>
              <a:t>://</a:t>
            </a:r>
            <a:r>
              <a:rPr lang="en-US" u="sng" dirty="0">
                <a:hlinkClick r:id="rId9"/>
              </a:rPr>
              <a:t>www</a:t>
            </a:r>
            <a:r>
              <a:rPr lang="ru-RU" u="sng" dirty="0">
                <a:hlinkClick r:id="rId9"/>
              </a:rPr>
              <a:t>.</a:t>
            </a:r>
            <a:r>
              <a:rPr lang="en-US" u="sng" dirty="0" err="1">
                <a:hlinkClick r:id="rId9"/>
              </a:rPr>
              <a:t>xn</a:t>
            </a:r>
            <a:r>
              <a:rPr lang="ru-RU" u="sng" dirty="0">
                <a:hlinkClick r:id="rId9"/>
              </a:rPr>
              <a:t>--74-6</a:t>
            </a:r>
            <a:r>
              <a:rPr lang="en-US" u="sng" dirty="0" err="1">
                <a:hlinkClick r:id="rId9"/>
              </a:rPr>
              <a:t>kca</a:t>
            </a:r>
            <a:r>
              <a:rPr lang="ru-RU" u="sng" dirty="0">
                <a:hlinkClick r:id="rId9"/>
              </a:rPr>
              <a:t>2</a:t>
            </a:r>
            <a:r>
              <a:rPr lang="en-US" u="sng" dirty="0" err="1">
                <a:hlinkClick r:id="rId9"/>
              </a:rPr>
              <a:t>cwbo</a:t>
            </a:r>
            <a:r>
              <a:rPr lang="ru-RU" u="sng" dirty="0">
                <a:hlinkClick r:id="rId9"/>
              </a:rPr>
              <a:t>.</a:t>
            </a:r>
            <a:r>
              <a:rPr lang="en-US" u="sng" dirty="0" err="1">
                <a:hlinkClick r:id="rId9"/>
              </a:rPr>
              <a:t>xn</a:t>
            </a:r>
            <a:r>
              <a:rPr lang="ru-RU" u="sng" dirty="0">
                <a:hlinkClick r:id="rId9"/>
              </a:rPr>
              <a:t>--</a:t>
            </a:r>
            <a:r>
              <a:rPr lang="en-US" u="sng" dirty="0">
                <a:hlinkClick r:id="rId9"/>
              </a:rPr>
              <a:t>p</a:t>
            </a:r>
            <a:r>
              <a:rPr lang="ru-RU" u="sng" dirty="0">
                <a:hlinkClick r:id="rId9"/>
              </a:rPr>
              <a:t>1</a:t>
            </a:r>
            <a:r>
              <a:rPr lang="en-US" u="sng" dirty="0" err="1">
                <a:hlinkClick r:id="rId9"/>
              </a:rPr>
              <a:t>ai</a:t>
            </a:r>
            <a:r>
              <a:rPr lang="ru-RU" u="sng" dirty="0">
                <a:hlinkClick r:id="rId9"/>
              </a:rPr>
              <a:t>/</a:t>
            </a:r>
            <a:r>
              <a:rPr lang="en-US" u="sng" dirty="0">
                <a:hlinkClick r:id="rId9"/>
              </a:rPr>
              <a:t>IMG</a:t>
            </a:r>
            <a:r>
              <a:rPr lang="ru-RU" u="sng" dirty="0">
                <a:hlinkClick r:id="rId9"/>
              </a:rPr>
              <a:t>/</a:t>
            </a:r>
            <a:r>
              <a:rPr lang="en-US" u="sng" dirty="0">
                <a:hlinkClick r:id="rId9"/>
              </a:rPr>
              <a:t>f</a:t>
            </a:r>
            <a:r>
              <a:rPr lang="ru-RU" u="sng" dirty="0">
                <a:hlinkClick r:id="rId9"/>
              </a:rPr>
              <a:t>64</a:t>
            </a:r>
            <a:r>
              <a:rPr lang="en-US" u="sng" dirty="0">
                <a:hlinkClick r:id="rId9"/>
              </a:rPr>
              <a:t>b</a:t>
            </a:r>
            <a:r>
              <a:rPr lang="ru-RU" u="sng" dirty="0">
                <a:hlinkClick r:id="rId9"/>
              </a:rPr>
              <a:t>474329</a:t>
            </a:r>
            <a:r>
              <a:rPr lang="en-US" u="sng" dirty="0">
                <a:hlinkClick r:id="rId9"/>
              </a:rPr>
              <a:t>bf</a:t>
            </a:r>
            <a:r>
              <a:rPr lang="ru-RU" u="sng" dirty="0">
                <a:hlinkClick r:id="rId9"/>
              </a:rPr>
              <a:t>297.</a:t>
            </a:r>
            <a:r>
              <a:rPr lang="en-US" u="sng" dirty="0">
                <a:hlinkClick r:id="rId9"/>
              </a:rPr>
              <a:t>jpg</a:t>
            </a:r>
            <a:r>
              <a:rPr lang="ru-RU" u="sng" dirty="0">
                <a:hlinkClick r:id="rId9"/>
              </a:rPr>
              <a:t>?0.3384369274135679</a:t>
            </a:r>
            <a:endParaRPr lang="ru-RU" dirty="0"/>
          </a:p>
          <a:p>
            <a:r>
              <a:rPr lang="ru-RU" dirty="0"/>
              <a:t>Ландыш </a:t>
            </a:r>
            <a:r>
              <a:rPr lang="en-US" u="sng" dirty="0">
                <a:hlinkClick r:id="rId10"/>
              </a:rPr>
              <a:t>http</a:t>
            </a:r>
            <a:r>
              <a:rPr lang="ru-RU" u="sng" dirty="0">
                <a:hlinkClick r:id="rId10"/>
              </a:rPr>
              <a:t>://</a:t>
            </a:r>
            <a:r>
              <a:rPr lang="en-US" u="sng" dirty="0">
                <a:hlinkClick r:id="rId10"/>
              </a:rPr>
              <a:t>www</a:t>
            </a:r>
            <a:r>
              <a:rPr lang="ru-RU" u="sng" dirty="0">
                <a:hlinkClick r:id="rId10"/>
              </a:rPr>
              <a:t>.</a:t>
            </a:r>
            <a:r>
              <a:rPr lang="en-US" u="sng" dirty="0">
                <a:hlinkClick r:id="rId10"/>
              </a:rPr>
              <a:t>wildlife</a:t>
            </a:r>
            <a:r>
              <a:rPr lang="ru-RU" u="sng" dirty="0">
                <a:hlinkClick r:id="rId10"/>
              </a:rPr>
              <a:t>.</a:t>
            </a:r>
            <a:r>
              <a:rPr lang="en-US" u="sng" dirty="0">
                <a:hlinkClick r:id="rId10"/>
              </a:rPr>
              <a:t>by</a:t>
            </a:r>
            <a:r>
              <a:rPr lang="ru-RU" u="sng" dirty="0">
                <a:hlinkClick r:id="rId10"/>
              </a:rPr>
              <a:t>/</a:t>
            </a:r>
            <a:r>
              <a:rPr lang="en-US" u="sng" dirty="0">
                <a:hlinkClick r:id="rId10"/>
              </a:rPr>
              <a:t>sites</a:t>
            </a:r>
            <a:r>
              <a:rPr lang="ru-RU" u="sng" dirty="0">
                <a:hlinkClick r:id="rId10"/>
              </a:rPr>
              <a:t>/</a:t>
            </a:r>
            <a:r>
              <a:rPr lang="en-US" u="sng" dirty="0">
                <a:hlinkClick r:id="rId10"/>
              </a:rPr>
              <a:t>default</a:t>
            </a:r>
            <a:r>
              <a:rPr lang="ru-RU" u="sng" dirty="0">
                <a:hlinkClick r:id="rId10"/>
              </a:rPr>
              <a:t>/</a:t>
            </a:r>
            <a:r>
              <a:rPr lang="en-US" u="sng" dirty="0">
                <a:hlinkClick r:id="rId10"/>
              </a:rPr>
              <a:t>files</a:t>
            </a:r>
            <a:r>
              <a:rPr lang="ru-RU" u="sng" dirty="0">
                <a:hlinkClick r:id="rId10"/>
              </a:rPr>
              <a:t>/</a:t>
            </a:r>
            <a:r>
              <a:rPr lang="en-US" u="sng" dirty="0" err="1">
                <a:hlinkClick r:id="rId10"/>
              </a:rPr>
              <a:t>Landysch</a:t>
            </a:r>
            <a:r>
              <a:rPr lang="ru-RU" u="sng" dirty="0">
                <a:hlinkClick r:id="rId10"/>
              </a:rPr>
              <a:t>_</a:t>
            </a:r>
            <a:r>
              <a:rPr lang="en-US" u="sng" dirty="0">
                <a:hlinkClick r:id="rId10"/>
              </a:rPr>
              <a:t>AWP</a:t>
            </a:r>
            <a:r>
              <a:rPr lang="ru-RU" u="sng" dirty="0">
                <a:hlinkClick r:id="rId10"/>
              </a:rPr>
              <a:t>_20130528.</a:t>
            </a:r>
            <a:r>
              <a:rPr lang="en-US" u="sng" dirty="0">
                <a:hlinkClick r:id="rId10"/>
              </a:rPr>
              <a:t>jpg</a:t>
            </a:r>
            <a:endParaRPr lang="ru-RU" dirty="0"/>
          </a:p>
        </p:txBody>
      </p:sp>
      <p:sp>
        <p:nvSpPr>
          <p:cNvPr id="4" name="Управляющая кнопка: возврат 3">
            <a:hlinkClick r:id="" action="ppaction://hlinkshowjump?jump=firstslide" highlightClick="1"/>
          </p:cNvPr>
          <p:cNvSpPr/>
          <p:nvPr/>
        </p:nvSpPr>
        <p:spPr>
          <a:xfrm>
            <a:off x="251520" y="260648"/>
            <a:ext cx="720080" cy="648072"/>
          </a:xfrm>
          <a:prstGeom prst="actionButtonReturn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052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58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Тема58</Template>
  <TotalTime>13026</TotalTime>
  <Words>309</Words>
  <Application>Microsoft Office PowerPoint</Application>
  <PresentationFormat>Экран (4:3)</PresentationFormat>
  <Paragraphs>40</Paragraphs>
  <Slides>5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Asessor</vt:lpstr>
      <vt:lpstr>Calibri</vt:lpstr>
      <vt:lpstr>Тема58</vt:lpstr>
      <vt:lpstr>Презентация</vt:lpstr>
      <vt:lpstr>Презентация Microsoft PowerPoint</vt:lpstr>
      <vt:lpstr>Растения и животные леса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007</dc:creator>
  <cp:lastModifiedBy>007</cp:lastModifiedBy>
  <cp:revision>215</cp:revision>
  <dcterms:created xsi:type="dcterms:W3CDTF">2015-10-24T04:22:09Z</dcterms:created>
  <dcterms:modified xsi:type="dcterms:W3CDTF">2018-09-29T03:03:19Z</dcterms:modified>
</cp:coreProperties>
</file>