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71" r:id="rId5"/>
    <p:sldId id="259" r:id="rId6"/>
    <p:sldId id="260" r:id="rId7"/>
    <p:sldId id="273" r:id="rId8"/>
    <p:sldId id="268" r:id="rId9"/>
    <p:sldId id="272" r:id="rId10"/>
    <p:sldId id="261" r:id="rId11"/>
    <p:sldId id="262" r:id="rId12"/>
    <p:sldId id="263" r:id="rId13"/>
    <p:sldId id="264" r:id="rId14"/>
    <p:sldId id="265" r:id="rId15"/>
    <p:sldId id="269" r:id="rId16"/>
    <p:sldId id="258" r:id="rId17"/>
    <p:sldId id="266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24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923928" y="6381328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2240" y="6381328"/>
            <a:ext cx="2133600" cy="365125"/>
          </a:xfrm>
        </p:spPr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175658" y="-34862"/>
            <a:ext cx="968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solidFill>
                  <a:schemeClr val="lt1">
                    <a:alpha val="65000"/>
                  </a:schemeClr>
                </a:solidFill>
              </a:rPr>
              <a:t>bayovan</a:t>
            </a:r>
            <a:endParaRPr lang="ru-RU" dirty="0" smtClean="0">
              <a:solidFill>
                <a:schemeClr val="lt1">
                  <a:alpha val="65000"/>
                </a:schemeClr>
              </a:solidFill>
            </a:endParaRPr>
          </a:p>
          <a:p>
            <a:pPr algn="ctr"/>
            <a:endParaRPr lang="ru-RU" dirty="0">
              <a:solidFill>
                <a:schemeClr val="lt1">
                  <a:alpha val="6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245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47936" y="6290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4984" y="152400"/>
            <a:ext cx="2291415" cy="206084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8539" y="3787196"/>
            <a:ext cx="2337861" cy="32300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561352" y="5259561"/>
            <a:ext cx="1978227" cy="168226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992" y="59576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86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60648"/>
            <a:ext cx="8640960" cy="6192688"/>
          </a:xfrm>
          <a:prstGeom prst="rect">
            <a:avLst/>
          </a:prstGeom>
          <a:solidFill>
            <a:schemeClr val="bg1">
              <a:alpha val="65000"/>
            </a:schemeClr>
          </a:solidFill>
          <a:ln w="76200"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0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79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63888" y="6381328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381328"/>
            <a:ext cx="2133600" cy="365125"/>
          </a:xfrm>
        </p:spPr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121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262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5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9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328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963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6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err="1" smtClean="0"/>
              <a:t>Четвертый</a:t>
            </a:r>
            <a:r>
              <a:rPr lang="ru-RU" dirty="0" smtClean="0"/>
              <a:t>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475656" y="63687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6BC74-640F-4A3D-B39E-5A37734EF789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225505" y="630932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3347864" y="63093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9AEEE-F4D0-4441-B51B-4016FAE2EE3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989465" y="44624"/>
            <a:ext cx="1043608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lt1">
                    <a:alpha val="61000"/>
                  </a:schemeClr>
                </a:solidFill>
              </a:rPr>
              <a:t>bayovan</a:t>
            </a:r>
            <a:endParaRPr lang="ru-RU" dirty="0">
              <a:solidFill>
                <a:schemeClr val="lt1">
                  <a:alpha val="61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476672"/>
            <a:ext cx="7776864" cy="5616624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584" y="0"/>
            <a:ext cx="2291415" cy="2060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39" y="3634796"/>
            <a:ext cx="2337861" cy="3230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14350">
            <a:off x="-713752" y="5107161"/>
            <a:ext cx="1978227" cy="16822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8052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68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zagadki-pro.ru/tema/zagadki-pro-ovoshi-i-ogorod/" TargetMode="External"/><Relationship Id="rId13" Type="http://schemas.openxmlformats.org/officeDocument/2006/relationships/hyperlink" Target="http://zagadki-pro.ru/tema/zagadki-pro-ovoshi-i-ogorod/vse/page5.html" TargetMode="External"/><Relationship Id="rId3" Type="http://schemas.openxmlformats.org/officeDocument/2006/relationships/hyperlink" Target="http://numama.ru/zagadki-dlja-malenkih-detei/zagadki-pro-produkty/zagadki-pro-jabloko.html" TargetMode="External"/><Relationship Id="rId7" Type="http://schemas.openxmlformats.org/officeDocument/2006/relationships/hyperlink" Target="http://kladraz.ru/zagadki-dlja-detei/zagadki-v-ogorode.html" TargetMode="External"/><Relationship Id="rId12" Type="http://schemas.openxmlformats.org/officeDocument/2006/relationships/hyperlink" Target="http://gamejulia.ru/zagadki-pro-urozhay-samie-klassnie-zagadki.html" TargetMode="External"/><Relationship Id="rId2" Type="http://schemas.openxmlformats.org/officeDocument/2006/relationships/hyperlink" Target="http://ejka.ru/blog/zagadki/60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azdeti.ru/semeinaja-biblioteka/detskie-zagadki/zagadki-pro-sad-i-ogorod.html" TargetMode="External"/><Relationship Id="rId11" Type="http://schemas.openxmlformats.org/officeDocument/2006/relationships/hyperlink" Target="http://vsemzagadki.narod.ru/zagadki/zagadki_pro_sad_ogorod.html" TargetMode="External"/><Relationship Id="rId5" Type="http://schemas.openxmlformats.org/officeDocument/2006/relationships/hyperlink" Target="http://zagadki-pro.ru/tema/zagadki-pro-ovoshi-i-ogorod/vse/page9.html" TargetMode="External"/><Relationship Id="rId10" Type="http://schemas.openxmlformats.org/officeDocument/2006/relationships/hyperlink" Target="http://ped-kopilka.ru/vneklasnaja-rabota/zagadki-schitalki-i-skorogovorki/zagadki-pro-ogorod-i-ovoschi-s-otvetami.html" TargetMode="External"/><Relationship Id="rId4" Type="http://schemas.openxmlformats.org/officeDocument/2006/relationships/hyperlink" Target="http://zagadki-pro.ru/tema/zagadki-pro-ovoshi-i-ogorod/vse/page6.html" TargetMode="External"/><Relationship Id="rId9" Type="http://schemas.openxmlformats.org/officeDocument/2006/relationships/hyperlink" Target="http://zagadki-pro.ru/tema/zagadki-pro-ovoshi-i-ogorod/vse/page3.html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yadi.sk/a/o8TzA1vx3VmWnU/5af6da368d77d4d507731f6a" TargetMode="External"/><Relationship Id="rId13" Type="http://schemas.openxmlformats.org/officeDocument/2006/relationships/hyperlink" Target="https://yadi.sk/a/-X6HmXgv3XPCo2/5b19a674f0ef3c5154a5f419" TargetMode="External"/><Relationship Id="rId3" Type="http://schemas.openxmlformats.org/officeDocument/2006/relationships/hyperlink" Target="http://img1.liveinternet.ru/images/attach/c/5/87/551/87551875_large_a2.png" TargetMode="External"/><Relationship Id="rId7" Type="http://schemas.openxmlformats.org/officeDocument/2006/relationships/hyperlink" Target="https://yadi.sk/a/XPqN_7pf3VmWny/5af6da3aca353c5768c6c305" TargetMode="External"/><Relationship Id="rId12" Type="http://schemas.openxmlformats.org/officeDocument/2006/relationships/hyperlink" Target="https://img-fotki.yandex.ru/get/39073/111979596.3/0_15fec0_81d64167_orig" TargetMode="External"/><Relationship Id="rId2" Type="http://schemas.openxmlformats.org/officeDocument/2006/relationships/hyperlink" Target="http://cs411423.vk.me/v411423456/5f9b/X8P-1FvK5jQ.jpg" TargetMode="External"/><Relationship Id="rId16" Type="http://schemas.openxmlformats.org/officeDocument/2006/relationships/hyperlink" Target="http://clipartsign.com/upload/2016/05/30/lettuce-gallery-free-clipart-pictures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di.sk/a/XPqN_7pf3VmWny/5af6da3aca353c5768c6c2fe" TargetMode="External"/><Relationship Id="rId11" Type="http://schemas.openxmlformats.org/officeDocument/2006/relationships/hyperlink" Target="https://img-fotki.yandex.ru/get/26352/111979596.2/0_15fe91_72370c00_L" TargetMode="External"/><Relationship Id="rId5" Type="http://schemas.openxmlformats.org/officeDocument/2006/relationships/hyperlink" Target="https://yadi.sk/a/c34wol6p3VyQfz/5afbbac17719c003853622a1" TargetMode="External"/><Relationship Id="rId15" Type="http://schemas.openxmlformats.org/officeDocument/2006/relationships/hyperlink" Target="http://clipartix.com/garden-clipart-image-21408/" TargetMode="External"/><Relationship Id="rId10" Type="http://schemas.openxmlformats.org/officeDocument/2006/relationships/hyperlink" Target="https://yadi.sk/a/7XcK_6Lh3VmWfK/5af6d9fc66c8a6221c6aa3ce" TargetMode="External"/><Relationship Id="rId4" Type="http://schemas.openxmlformats.org/officeDocument/2006/relationships/hyperlink" Target="https://yadi.sk/a/c34wol6p3VyQfz/5afbbac17719c003853622a5" TargetMode="External"/><Relationship Id="rId9" Type="http://schemas.openxmlformats.org/officeDocument/2006/relationships/hyperlink" Target="https://yadi.sk/a/yKfXvrMJ3VmWpZ/5af6da442958d039ee8ae1c5" TargetMode="External"/><Relationship Id="rId14" Type="http://schemas.openxmlformats.org/officeDocument/2006/relationships/hyperlink" Target="https://yadi.sk/a/-X6HmXgv3XPCo2/5b19a674f0ef3c5154a5f462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22417" y="548680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mtClean="0"/>
              <a:t>МКОУ «Новоярковская СОШ» Каменского района Алтайского края</a:t>
            </a:r>
            <a:endParaRPr lang="ru-RU" sz="2000" b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208217" y="1300176"/>
            <a:ext cx="6400800" cy="17526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Тренажёр </a:t>
            </a:r>
          </a:p>
          <a:p>
            <a:pPr marL="0" indent="0" algn="ctr"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Словарные слова на тему </a:t>
            </a:r>
          </a:p>
          <a:p>
            <a:pPr marL="0" indent="0" algn="ctr"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«Огород»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014180" y="4480401"/>
            <a:ext cx="4788874" cy="1568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00" b="1" dirty="0" smtClean="0">
                <a:ln w="11430">
                  <a:noFill/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Автор</a:t>
            </a:r>
          </a:p>
          <a:p>
            <a:r>
              <a:rPr lang="ru-RU" sz="2600" b="1" dirty="0" smtClean="0">
                <a:ln w="11430">
                  <a:noFill/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Баева Наталья Владимировна</a:t>
            </a:r>
          </a:p>
          <a:p>
            <a:r>
              <a:rPr lang="ru-RU" sz="2600" b="1" dirty="0">
                <a:ln w="11430">
                  <a:noFill/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r>
              <a:rPr lang="ru-RU" sz="2600" b="1" dirty="0" smtClean="0">
                <a:ln w="11430">
                  <a:noFill/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читель начальных классов</a:t>
            </a:r>
          </a:p>
        </p:txBody>
      </p:sp>
      <p:sp>
        <p:nvSpPr>
          <p:cNvPr id="8" name="Управляющая кнопка: сведения 7">
            <a:hlinkClick r:id="rId2" action="ppaction://hlinksldjump" highlightClick="1"/>
          </p:cNvPr>
          <p:cNvSpPr/>
          <p:nvPr/>
        </p:nvSpPr>
        <p:spPr>
          <a:xfrm>
            <a:off x="270389" y="6021288"/>
            <a:ext cx="504055" cy="512432"/>
          </a:xfrm>
          <a:prstGeom prst="actionButtonInformat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1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340" y="980728"/>
            <a:ext cx="4324442" cy="31215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4315887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err="1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</a:t>
            </a:r>
            <a:r>
              <a:rPr lang="ru-RU" sz="7200" b="1" cap="none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ом</a:t>
            </a:r>
            <a:r>
              <a:rPr lang="ru-RU" sz="7200" b="1" cap="none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дор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06552" y="4315886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378561" y="5373216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724128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187624" y="1470983"/>
            <a:ext cx="6768752" cy="23083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Носил мальчик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Зелёный кафтанчик,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Стал паном -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Обзавёлся красным кафтаном.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745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692696"/>
            <a:ext cx="4752528" cy="36584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4329937"/>
            <a:ext cx="49685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  </a:t>
            </a:r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рковь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86914" y="4351175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694926" y="5386593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436096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115616" y="1439452"/>
            <a:ext cx="6768752" cy="23083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Красный нос в землю врос,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зелёный хвост снаружи.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Нам зелёный хвост не нужен,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Нужен только красный хвост.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612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2097621"/>
            <a:ext cx="5688000" cy="14927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7784" y="4329937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гурец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82416" y="4329937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03848" y="5373216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364088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91680" y="1145871"/>
            <a:ext cx="5787516" cy="34163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совсем-совсем зелёный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овальный, удлинённый.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Помидора верный брат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Тоже просится в салат.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Догадался? Молодец!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Ну, конечно...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42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250" y="845498"/>
            <a:ext cx="3510621" cy="34935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5776" y="4401394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err="1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я</a:t>
            </a:r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бл</a:t>
            </a:r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ко 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91084" y="4414375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788024" y="5445224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3744569" y="4401394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91680" y="1425895"/>
            <a:ext cx="5787516" cy="23083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Загляни в осенний сад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Чудо - Мячики висят.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Красноватый, спелый бок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Ребятишкам на зубок.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888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350" y="753604"/>
            <a:ext cx="4213226" cy="37882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4329937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рох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480" y="4329937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766492" y="5373216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148064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462218" y="620688"/>
            <a:ext cx="5787516" cy="452431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 зелёный тесноват: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Узкий, длинный, гладкий.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доме рядышком сидят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Круглые ребятки.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Осенью пришла беда –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Треснул домик гладкий,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Поскакали кто куда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Круглые ребятки.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572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963" y="765928"/>
            <a:ext cx="5688000" cy="37635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67744" y="4329937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  лат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4329937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766492" y="5373216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148064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91680" y="1196752"/>
            <a:ext cx="5787516" cy="34163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Словно юбочки на сборке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Твои листики в оборках,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за складочкой - смотри,</a:t>
            </a:r>
          </a:p>
          <a:p>
            <a:pPr algn="ctr"/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Витаминчики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внутри!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Каждый будет очень рад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Съесть зелёненький...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455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409" y="620688"/>
            <a:ext cx="4535734" cy="413885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4329937"/>
            <a:ext cx="49685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ур</a:t>
            </a:r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жай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0528" y="4316903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177057" y="5386593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616648" y="4466377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115616" y="1254685"/>
            <a:ext cx="6768752" cy="3779758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весною мы сажали,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Потом летом поливали.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Все, что осенью на грядках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Поспевает: вкусно, сладко!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зевай и собирай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 осенний...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504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643310"/>
            <a:ext cx="799288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Загадки:</a:t>
            </a:r>
            <a:endParaRPr lang="ru-RU" sz="2000" b="1" dirty="0" smtClean="0">
              <a:hlinkClick r:id="rId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Яблоко </a:t>
            </a:r>
            <a:r>
              <a:rPr lang="en-US" sz="1600" dirty="0" smtClean="0">
                <a:hlinkClick r:id="rId3"/>
              </a:rPr>
              <a:t>http://numama.ru/zagadki-dlja-malenkih-detei/zagadki-pro-produkty/zagadki-pro-jabloko.html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Огурец </a:t>
            </a:r>
            <a:r>
              <a:rPr lang="en-US" sz="1600" dirty="0" smtClean="0">
                <a:hlinkClick r:id="rId4"/>
              </a:rPr>
              <a:t>http://zagadki-pro.ru/tema/zagadki-pro-ovoshi-i-ogorod/vse/page6.html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Салат </a:t>
            </a:r>
            <a:r>
              <a:rPr lang="en-US" sz="1600" dirty="0" smtClean="0">
                <a:hlinkClick r:id="rId5"/>
              </a:rPr>
              <a:t>http://zagadki-pro.ru/tema/zagadki-pro-ovoshi-i-ogorod/vse/page9.html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Помидор, капуста, </a:t>
            </a:r>
            <a:r>
              <a:rPr lang="en-US" sz="1600" dirty="0" smtClean="0">
                <a:hlinkClick r:id="rId6"/>
              </a:rPr>
              <a:t>http://razdeti.ru/semeinaja-biblioteka/detskie-zagadki/zagadki-pro-sad-i-ogorod.html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Фасоль </a:t>
            </a:r>
            <a:r>
              <a:rPr lang="en-US" sz="1600" dirty="0" smtClean="0">
                <a:hlinkClick r:id="rId7"/>
              </a:rPr>
              <a:t>http://kladraz.ru/zagadki-dlja-detei/zagadki-v-ogorode.html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Горох </a:t>
            </a:r>
            <a:r>
              <a:rPr lang="en-US" sz="1600" dirty="0" smtClean="0">
                <a:hlinkClick r:id="rId8"/>
              </a:rPr>
              <a:t>http://zagadki-pro.ru/tema/zagadki-pro-ovoshi-i-ogorod/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Картофель </a:t>
            </a:r>
            <a:r>
              <a:rPr lang="en-US" sz="1600" dirty="0" smtClean="0">
                <a:hlinkClick r:id="rId9"/>
              </a:rPr>
              <a:t>http://zagadki-pro.ru/tema/zagadki-pro-ovoshi-i-ogorod/vse/page3.html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Морковь </a:t>
            </a:r>
            <a:r>
              <a:rPr lang="en-US" sz="1600" dirty="0" smtClean="0">
                <a:hlinkClick r:id="rId10"/>
              </a:rPr>
              <a:t>http://ped-kopilka.ru/vneklasnaja-rabota/zagadki-schitalki-i-skorogovorki/zagadki-pro-ogorod-i-ovoschi-s-otvetami.html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Арбуз </a:t>
            </a:r>
            <a:r>
              <a:rPr lang="en-US" sz="1600" dirty="0" smtClean="0">
                <a:hlinkClick r:id="rId11"/>
              </a:rPr>
              <a:t>http://vsemzagadki.narod.ru/zagadki/zagadki_pro_sad_ogorod.html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Урожай , орех </a:t>
            </a:r>
            <a:r>
              <a:rPr lang="en-US" sz="1600" dirty="0" smtClean="0">
                <a:hlinkClick r:id="rId12"/>
              </a:rPr>
              <a:t>http://gamejulia.ru/zagadki-pro-urozhay-samie-klassnie-zagadki.html</a:t>
            </a:r>
            <a:r>
              <a:rPr lang="ru-RU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Овощи </a:t>
            </a:r>
            <a:r>
              <a:rPr lang="en-US" sz="1600" dirty="0" smtClean="0">
                <a:hlinkClick r:id="rId13"/>
              </a:rPr>
              <a:t>http://zagadki-pro.ru/tema/zagadki-pro-ovoshi-i-ogorod/vse/page5.html</a:t>
            </a:r>
            <a:endParaRPr lang="ru-RU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Огород </a:t>
            </a:r>
            <a:r>
              <a:rPr lang="en-US" sz="1600" dirty="0" smtClean="0">
                <a:hlinkClick r:id="rId7"/>
              </a:rPr>
              <a:t>http://kladraz.ru/zagadki-dlja-detei/zagadki-v-ogorode.html</a:t>
            </a:r>
            <a:r>
              <a:rPr lang="ru-RU" sz="1600" dirty="0" smtClean="0"/>
              <a:t>  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332656"/>
            <a:ext cx="69346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400" b="1" spc="150" dirty="0" smtClean="0">
                <a:ln w="11430"/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Используемые и</a:t>
            </a:r>
            <a:r>
              <a:rPr lang="ru-RU" sz="4400" b="1" cap="none" spc="150" dirty="0" smtClean="0">
                <a:ln w="11430"/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сточники</a:t>
            </a:r>
            <a:endParaRPr lang="ru-RU" sz="4400" b="1" cap="none" spc="150" dirty="0">
              <a:ln w="11430"/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6066" y="980728"/>
            <a:ext cx="71287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Шаблон презентации авторский</a:t>
            </a:r>
          </a:p>
          <a:p>
            <a:pPr lvl="0"/>
            <a:r>
              <a:rPr lang="ru-RU" sz="2000" b="1" dirty="0"/>
              <a:t>Автор фона </a:t>
            </a:r>
            <a:r>
              <a:rPr lang="ru-RU" sz="2000" b="1" dirty="0" smtClean="0"/>
              <a:t>и отрисовок- </a:t>
            </a:r>
            <a:r>
              <a:rPr lang="ru-RU" sz="2000" b="1" dirty="0"/>
              <a:t>Уверская Елена Борисовна.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9720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69346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400" b="1" spc="150" dirty="0" smtClean="0">
                <a:ln w="11430"/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Используемые и</a:t>
            </a:r>
            <a:r>
              <a:rPr lang="ru-RU" sz="4400" b="1" cap="none" spc="150" dirty="0" smtClean="0">
                <a:ln w="11430"/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сточники</a:t>
            </a:r>
            <a:endParaRPr lang="ru-RU" sz="4400" b="1" cap="none" spc="150" dirty="0">
              <a:ln w="11430"/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Управляющая кнопка: назад 2">
            <a:hlinkClick r:id="" action="ppaction://hlinkshowjump?jump=firstslide" highlightClick="1"/>
          </p:cNvPr>
          <p:cNvSpPr/>
          <p:nvPr/>
        </p:nvSpPr>
        <p:spPr>
          <a:xfrm>
            <a:off x="179512" y="5877272"/>
            <a:ext cx="576064" cy="576064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052736"/>
            <a:ext cx="799288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Картинки:</a:t>
            </a:r>
            <a:endParaRPr lang="ru-RU" sz="2000" b="1" dirty="0" smtClean="0">
              <a:hlinkClick r:id="rId2"/>
            </a:endParaRPr>
          </a:p>
          <a:p>
            <a:r>
              <a:rPr lang="ru-RU" dirty="0" smtClean="0"/>
              <a:t>Овощи </a:t>
            </a:r>
            <a:r>
              <a:rPr lang="en-US" dirty="0" smtClean="0">
                <a:hlinkClick r:id="rId3"/>
              </a:rPr>
              <a:t>http://img1.liveinternet.ru/images/attach/c/5/87/551/87551875_large_a2.png</a:t>
            </a:r>
            <a:endParaRPr lang="ru-RU" dirty="0" smtClean="0"/>
          </a:p>
          <a:p>
            <a:r>
              <a:rPr lang="ru-RU" dirty="0" smtClean="0"/>
              <a:t>Яблоко </a:t>
            </a:r>
            <a:r>
              <a:rPr lang="en-US" dirty="0" smtClean="0">
                <a:hlinkClick r:id="rId4"/>
              </a:rPr>
              <a:t>https://yadi.sk/a/c34wol6p3VyQfz/5afbbac17719c003853622a5</a:t>
            </a:r>
            <a:r>
              <a:rPr lang="ru-RU" dirty="0" smtClean="0"/>
              <a:t> </a:t>
            </a:r>
          </a:p>
          <a:p>
            <a:r>
              <a:rPr lang="ru-RU" dirty="0" smtClean="0"/>
              <a:t>Арбуз </a:t>
            </a:r>
            <a:r>
              <a:rPr lang="en-US" dirty="0" smtClean="0">
                <a:hlinkClick r:id="rId5"/>
              </a:rPr>
              <a:t>https://yadi.sk/a/c34wol6p3VyQfz/5afbbac17719c003853622a1</a:t>
            </a:r>
            <a:endParaRPr lang="ru-RU" dirty="0" smtClean="0"/>
          </a:p>
          <a:p>
            <a:r>
              <a:rPr lang="ru-RU" dirty="0" smtClean="0"/>
              <a:t>Огурец </a:t>
            </a:r>
            <a:r>
              <a:rPr lang="en-US" dirty="0" smtClean="0">
                <a:hlinkClick r:id="rId6"/>
              </a:rPr>
              <a:t>https://yadi.sk/a/XPqN_7pf3VmWny/5af6da3aca353c5768c6c2fe</a:t>
            </a:r>
            <a:endParaRPr lang="ru-RU" dirty="0" smtClean="0"/>
          </a:p>
          <a:p>
            <a:r>
              <a:rPr lang="ru-RU" dirty="0" smtClean="0"/>
              <a:t>Помидор </a:t>
            </a:r>
            <a:r>
              <a:rPr lang="en-US" dirty="0" smtClean="0">
                <a:hlinkClick r:id="rId7"/>
              </a:rPr>
              <a:t>https://yadi.sk/a/XPqN_7pf3VmWny/5af6da3aca353c5768c6c305</a:t>
            </a:r>
            <a:r>
              <a:rPr lang="ru-RU" dirty="0" smtClean="0"/>
              <a:t> </a:t>
            </a:r>
          </a:p>
          <a:p>
            <a:r>
              <a:rPr lang="ru-RU" dirty="0" smtClean="0"/>
              <a:t>Орех </a:t>
            </a:r>
            <a:r>
              <a:rPr lang="en-US" dirty="0" smtClean="0">
                <a:hlinkClick r:id="rId8"/>
              </a:rPr>
              <a:t>https://yadi.sk/a/o8TzA1vx3VmWnU/5af6da368d77d4d507731f6a</a:t>
            </a:r>
            <a:r>
              <a:rPr lang="ru-RU" dirty="0" smtClean="0"/>
              <a:t> </a:t>
            </a:r>
          </a:p>
          <a:p>
            <a:r>
              <a:rPr lang="ru-RU" dirty="0" smtClean="0"/>
              <a:t>Урожай </a:t>
            </a:r>
            <a:r>
              <a:rPr lang="en-US" dirty="0" smtClean="0">
                <a:hlinkClick r:id="rId9"/>
              </a:rPr>
              <a:t>https://yadi.sk/a/yKfXvrMJ3VmWpZ/5af6da442958d039ee8ae1c5</a:t>
            </a:r>
            <a:endParaRPr lang="ru-RU" dirty="0" smtClean="0"/>
          </a:p>
          <a:p>
            <a:r>
              <a:rPr lang="ru-RU" dirty="0" smtClean="0"/>
              <a:t>Горох </a:t>
            </a:r>
            <a:r>
              <a:rPr lang="en-US" dirty="0" smtClean="0">
                <a:hlinkClick r:id="rId10"/>
              </a:rPr>
              <a:t>https://yadi.sk/a/7XcK_6Lh3VmWfK/5af6d9fc66c8a6221c6aa3ce</a:t>
            </a:r>
            <a:endParaRPr lang="ru-RU" dirty="0" smtClean="0"/>
          </a:p>
          <a:p>
            <a:r>
              <a:rPr lang="ru-RU" dirty="0" smtClean="0"/>
              <a:t>Капуста </a:t>
            </a:r>
            <a:r>
              <a:rPr lang="en-US" dirty="0" smtClean="0">
                <a:hlinkClick r:id="rId11"/>
              </a:rPr>
              <a:t>https://img-fotki.yandex.ru/get/26352/111979596.2/0_15fe91_72370c00_L</a:t>
            </a:r>
            <a:endParaRPr lang="ru-RU" dirty="0" smtClean="0"/>
          </a:p>
          <a:p>
            <a:r>
              <a:rPr lang="ru-RU" dirty="0" smtClean="0"/>
              <a:t>Морковь </a:t>
            </a:r>
            <a:r>
              <a:rPr lang="en-US" dirty="0" smtClean="0">
                <a:hlinkClick r:id="rId12"/>
              </a:rPr>
              <a:t>https://img-fotki.yandex.ru/get/39073/111979596.3/0_15fec0_81d64167_orig</a:t>
            </a:r>
            <a:endParaRPr lang="ru-RU" dirty="0" smtClean="0"/>
          </a:p>
          <a:p>
            <a:r>
              <a:rPr lang="ru-RU" dirty="0" smtClean="0"/>
              <a:t>Картофель </a:t>
            </a:r>
            <a:r>
              <a:rPr lang="en-US" dirty="0" smtClean="0">
                <a:hlinkClick r:id="rId13"/>
              </a:rPr>
              <a:t>https://yadi.sk/a/-X6HmXgv3XPCo2/5b19a674f0ef3c5154a5f419</a:t>
            </a:r>
            <a:endParaRPr lang="ru-RU" dirty="0" smtClean="0"/>
          </a:p>
          <a:p>
            <a:r>
              <a:rPr lang="ru-RU" dirty="0" smtClean="0"/>
              <a:t>Фасоль </a:t>
            </a:r>
            <a:r>
              <a:rPr lang="en-US" dirty="0" smtClean="0">
                <a:hlinkClick r:id="rId14"/>
              </a:rPr>
              <a:t>https://yadi.sk/a/-X6HmXgv3XPCo2/5b19a674f0ef3c5154a5f462</a:t>
            </a:r>
            <a:r>
              <a:rPr lang="ru-RU" dirty="0" smtClean="0"/>
              <a:t>  </a:t>
            </a:r>
          </a:p>
          <a:p>
            <a:r>
              <a:rPr lang="ru-RU" dirty="0" smtClean="0"/>
              <a:t>Огород </a:t>
            </a:r>
            <a:r>
              <a:rPr lang="en-US" dirty="0" smtClean="0">
                <a:hlinkClick r:id="rId15"/>
              </a:rPr>
              <a:t>http://clipartix.com/garden-clipart-image-21408/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Салат  </a:t>
            </a:r>
            <a:r>
              <a:rPr lang="en-US" dirty="0" smtClean="0">
                <a:hlinkClick r:id="rId16"/>
              </a:rPr>
              <a:t>http://clipartsign.com/upload/2016/05/30/lettuce-gallery-free-clipart-pictures.png</a:t>
            </a:r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813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98103"/>
            <a:ext cx="653447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Ребята.</a:t>
            </a:r>
          </a:p>
          <a:p>
            <a:pPr algn="ctr"/>
            <a:r>
              <a:rPr lang="ru-RU" sz="4800" b="1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Отгадайте загадки на тему «Огород» и запишите отгадки.</a:t>
            </a:r>
          </a:p>
          <a:p>
            <a:pPr algn="ctr"/>
            <a:r>
              <a:rPr lang="ru-RU" sz="4800" b="1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Проверьте свою</a:t>
            </a:r>
          </a:p>
          <a:p>
            <a:pPr algn="ctr"/>
            <a:r>
              <a:rPr lang="ru-RU" sz="4800" b="1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запись.</a:t>
            </a:r>
            <a:endParaRPr lang="ru-RU" sz="4800" b="1" dirty="0">
              <a:ln w="1905"/>
              <a:solidFill>
                <a:schemeClr val="bg2">
                  <a:lumMod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824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4770" y="692696"/>
            <a:ext cx="5390654" cy="38239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5776" y="4323437"/>
            <a:ext cx="49685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  род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0528" y="4316903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177057" y="5386593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387736" y="4466377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764770" y="1143843"/>
            <a:ext cx="5787516" cy="3779758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Надевает папа кепку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выходит из избы.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Справа он сажает репку,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Слева - свёклу и бобы.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Тут везде рядами грядки,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Будет урожай в порядке!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4316903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383868" y="5386593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89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457" y="710920"/>
            <a:ext cx="6347992" cy="40536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01162" y="4323437"/>
            <a:ext cx="49685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ов</a:t>
            </a:r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щи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0528" y="4316903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177057" y="5386593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3491880" y="4466377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781388" y="1303111"/>
            <a:ext cx="7272808" cy="2553891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Огурец, капуста, кабачок,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Перец, лук, морковь и чесночок.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всё это вместе назовём,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огороде нашем соберём?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5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4653" y="1236002"/>
            <a:ext cx="5677814" cy="26881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4329937"/>
            <a:ext cx="49685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</a:t>
            </a:r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ртоф</a:t>
            </a:r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ль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9116" y="4358037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105443" y="5452262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4716016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5436096" y="4317820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530689" y="5445224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433200" y="1425895"/>
            <a:ext cx="6480720" cy="286232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Зоркий глаз, богатырь Тарас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подземелье ушёл,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Десять братьев нашёл.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Вышли братья на свет,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Собрались на совет.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218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8635" y="835742"/>
            <a:ext cx="3781595" cy="34941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4329937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</a:t>
            </a:r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пуста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4329937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491880" y="5373216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4716016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91680" y="1425895"/>
            <a:ext cx="5787516" cy="23083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Воду пьёт - себя торопит,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растет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и листья копит,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Набирает вес кубышка -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середине кочерыжка.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445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612488"/>
            <a:ext cx="4176464" cy="37174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0" y="4329937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ф</a:t>
            </a:r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соль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4329937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491880" y="5373216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4716016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259632" y="1844824"/>
            <a:ext cx="6408712" cy="23083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Слоги, нотки по порядку,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сама сижу на грядке.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плотном глянцевом стручке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как будто в сюртучке.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937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0929" y="692696"/>
            <a:ext cx="3665485" cy="36744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11760" y="4329937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рбуз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82416" y="4329937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03848" y="5373216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004048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91680" y="1425895"/>
            <a:ext cx="5787516" cy="23083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Кафтан на мне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зеленый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а сердце — как кумач,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вкус, как сахар, сладок, а сам похож на мяч.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709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9812" y="1006776"/>
            <a:ext cx="5027720" cy="36744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95736" y="4329937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err="1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рех</a:t>
            </a:r>
            <a:r>
              <a:rPr lang="ru-RU" sz="7200" b="1" spc="150" dirty="0" smtClean="0">
                <a:ln w="11430"/>
                <a:solidFill>
                  <a:srgbClr val="3333CC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endParaRPr lang="ru-RU" sz="7200" b="1" cap="none" spc="150" dirty="0">
              <a:ln w="11430"/>
              <a:solidFill>
                <a:srgbClr val="3333CC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82416" y="4329937"/>
            <a:ext cx="697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endParaRPr lang="ru-RU" sz="72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03848" y="5373216"/>
            <a:ext cx="48147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4572000" y="4437113"/>
            <a:ext cx="120368" cy="20462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91680" y="1425895"/>
            <a:ext cx="5787516" cy="23083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Росло-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повыросло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 куста повылезло,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рукам покатилось,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зубах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ощутилось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533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theme/theme1.xml><?xml version="1.0" encoding="utf-8"?>
<a:theme xmlns:a="http://schemas.openxmlformats.org/drawingml/2006/main" name="огор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огород</Template>
  <TotalTime>502</TotalTime>
  <Words>536</Words>
  <Application>Microsoft Office PowerPoint</Application>
  <PresentationFormat>Экран (4:3)</PresentationFormat>
  <Paragraphs>142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огород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007</dc:creator>
  <cp:lastModifiedBy>007</cp:lastModifiedBy>
  <cp:revision>30</cp:revision>
  <dcterms:created xsi:type="dcterms:W3CDTF">2018-09-29T03:49:00Z</dcterms:created>
  <dcterms:modified xsi:type="dcterms:W3CDTF">2018-09-29T12:32:47Z</dcterms:modified>
</cp:coreProperties>
</file>