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  <p:sldId id="275" r:id="rId14"/>
    <p:sldId id="269" r:id="rId15"/>
    <p:sldId id="270" r:id="rId16"/>
    <p:sldId id="271" r:id="rId17"/>
    <p:sldId id="272" r:id="rId18"/>
    <p:sldId id="273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111" d="100"/>
          <a:sy n="111" d="100"/>
        </p:scale>
        <p:origin x="-1530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B264C92-1A44-4D4C-B0AB-3927C582416F}" type="datetimeFigureOut">
              <a:rPr lang="ru-RU" smtClean="0"/>
              <a:pPr/>
              <a:t>04.10.2018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D927C1A-0E26-404E-BB1F-DFB274C715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mathlove.ru/wp-content/uploads/2017/10/p13_r1.png" TargetMode="External"/><Relationship Id="rId3" Type="http://schemas.openxmlformats.org/officeDocument/2006/relationships/hyperlink" Target="http://hijos.ru/2013/03/20/gde-i-kogda-poyavilis-simvoly-%E2%80%99%E2%80%99-i/" TargetMode="External"/><Relationship Id="rId7" Type="http://schemas.openxmlformats.org/officeDocument/2006/relationships/hyperlink" Target="http://www.athens.kiev.ua/wordpress/wp-content/uploads/2013/03/20130314_tabl_umnozh2.jpg" TargetMode="External"/><Relationship Id="rId2" Type="http://schemas.openxmlformats.org/officeDocument/2006/relationships/hyperlink" Target="http://www.hintfox.com/article/razlichnie-sposobi-ymnozhenij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kometa-vozmezdie.ru/images/stories/pup_zemli/image025.jpg" TargetMode="External"/><Relationship Id="rId5" Type="http://schemas.openxmlformats.org/officeDocument/2006/relationships/hyperlink" Target="https://sites.google.com/site/sekretytablicyumnozenia/home/istoria-vozniknovenia" TargetMode="External"/><Relationship Id="rId4" Type="http://schemas.openxmlformats.org/officeDocument/2006/relationships/hyperlink" Target="https://school-science.ru/2/7/30317" TargetMode="External"/><Relationship Id="rId9" Type="http://schemas.openxmlformats.org/officeDocument/2006/relationships/hyperlink" Target="https://www.wikihow.com/images/thumb/9/94/Use-Your-Fingers-to-Do-the-9s-Times-Tables-Step-3.jpg/aid1028931-v4-728px-Use-Your-Fingers-to-Do-the-9s-Times-Tables-Step-3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988840"/>
            <a:ext cx="7848872" cy="1008112"/>
          </a:xfrm>
        </p:spPr>
        <p:txBody>
          <a:bodyPr>
            <a:prstTxWarp prst="textDoubleWave1">
              <a:avLst/>
            </a:prstTxWarp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Нестандартные приёмы умножения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60648"/>
            <a:ext cx="7408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VI Всероссийский конкурс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детских исследовательских проектов "Первые шаги в науку"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3645024"/>
            <a:ext cx="3328155" cy="2308324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ru-RU" dirty="0" smtClean="0"/>
              <a:t>Выполнила работу:</a:t>
            </a:r>
          </a:p>
          <a:p>
            <a:pPr algn="ctr"/>
            <a:r>
              <a:rPr lang="ru-RU" dirty="0" smtClean="0"/>
              <a:t>Беляева Дарья, </a:t>
            </a:r>
          </a:p>
          <a:p>
            <a:pPr algn="ctr"/>
            <a:r>
              <a:rPr lang="ru-RU" dirty="0" smtClean="0"/>
              <a:t>ученица 4-А </a:t>
            </a:r>
            <a:r>
              <a:rPr lang="ru-RU" dirty="0" err="1" smtClean="0"/>
              <a:t>кл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МКОУ МСОШ №1</a:t>
            </a:r>
          </a:p>
          <a:p>
            <a:pPr algn="ctr"/>
            <a:r>
              <a:rPr lang="ru-RU" dirty="0" smtClean="0"/>
              <a:t>Руководитель:</a:t>
            </a:r>
          </a:p>
          <a:p>
            <a:pPr algn="ctr"/>
            <a:r>
              <a:rPr lang="ru-RU" dirty="0" smtClean="0"/>
              <a:t>Калюжная Г.А., </a:t>
            </a:r>
          </a:p>
          <a:p>
            <a:pPr algn="ctr"/>
            <a:r>
              <a:rPr lang="ru-RU" dirty="0"/>
              <a:t>у</a:t>
            </a:r>
            <a:r>
              <a:rPr lang="ru-RU" dirty="0" smtClean="0"/>
              <a:t>читель начальных классов</a:t>
            </a:r>
          </a:p>
          <a:p>
            <a:pPr algn="ctr"/>
            <a:r>
              <a:rPr lang="ru-RU" dirty="0" smtClean="0"/>
              <a:t>МКОУ МСОШ №1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59832" y="6237312"/>
            <a:ext cx="3036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. Михайловское, 2018г.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2996952"/>
            <a:ext cx="33890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математика и информатика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умножение на пальцах от 6 до 9;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умножение на пальцах на 9;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русский крестьянский способ умножения;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индийский  способ умножения;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умножение на 11;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умножение трёхзначного числа на 101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Нетрадиционные приёмы умножения:</a:t>
            </a:r>
            <a:endParaRPr lang="ru-RU" sz="4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на пальцах от 6 до 9</a:t>
            </a:r>
            <a:endParaRPr lang="ru-RU" sz="4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7904" y="980728"/>
            <a:ext cx="522007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Загибаем на одной руке столько пальцев на сколько первый множитель превосходит число 5 - это число 1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второй руке проделываем тоже самое со вторым множителем – это число 2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Согнутые пальцы- это десятки – 3 десятка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Вытянутые пальцы умножаем 4х3 = 12</a:t>
            </a:r>
          </a:p>
          <a:p>
            <a:pPr marL="514350" indent="-514350">
              <a:buAutoNum type="arabicPeriod"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трём десяткам прибавляем двенадцать получаем 42</a:t>
            </a:r>
          </a:p>
          <a:p>
            <a:pPr marL="514350" indent="-514350"/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645024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13" y="5373216"/>
            <a:ext cx="88331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Вывод : Не рекомендуем использовать на уроках математики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s://mathlove.ru/wp-content/uploads/2017/10/p13_r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059832" cy="1896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на пальцах на  9</a:t>
            </a:r>
            <a:endParaRPr lang="ru-RU" sz="4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aikido-mariel.ru/misc/i/gallery/41581/12893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6048672" cy="43204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126876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9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59832" y="3212976"/>
            <a:ext cx="504056" cy="43204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руговая стрелка 6"/>
          <p:cNvSpPr/>
          <p:nvPr/>
        </p:nvSpPr>
        <p:spPr>
          <a:xfrm>
            <a:off x="3491880" y="2060848"/>
            <a:ext cx="4896544" cy="3312368"/>
          </a:xfrm>
          <a:prstGeom prst="circularArrow">
            <a:avLst>
              <a:gd name="adj1" fmla="val 12500"/>
              <a:gd name="adj2" fmla="val 1145272"/>
              <a:gd name="adj3" fmla="val 20457681"/>
              <a:gd name="adj4" fmla="val 10800000"/>
              <a:gd name="adj5" fmla="val 125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на пальцах</a:t>
            </a:r>
            <a:endParaRPr lang="ru-RU" dirty="0"/>
          </a:p>
        </p:txBody>
      </p:sp>
      <p:pic>
        <p:nvPicPr>
          <p:cNvPr id="4" name="Picture 2" descr="http://aikido-mariel.ru/misc/i/gallery/41581/12893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412776"/>
            <a:ext cx="3096344" cy="221167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4149080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Приём прост. Рекомендуем использовать на уроках математики.</a:t>
            </a:r>
          </a:p>
          <a:p>
            <a:endParaRPr lang="ru-RU" sz="2800" dirty="0"/>
          </a:p>
        </p:txBody>
      </p:sp>
      <p:pic>
        <p:nvPicPr>
          <p:cNvPr id="8194" name="Picture 2" descr="https://mathlove.ru/wp-content/uploads/2017/10/p13_r1-600x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484784"/>
            <a:ext cx="3744416" cy="2321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686800" cy="518803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:2        47     35       2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23     70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11     140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5      280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2      560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1      1120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35 + 70+ 140 + 280 + 1120 = 1645   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необходимо уметь умножать и делить на    два, можно  допустить много ошибок.  Не рекомендуем использовать      данный приём на уроках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математики.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Крестьянский способ умножения</a:t>
            </a:r>
            <a:endParaRPr lang="ru-RU" sz="4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059832" y="1484784"/>
            <a:ext cx="0" cy="302433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051720" y="3717032"/>
            <a:ext cx="2376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139952" y="1772816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481328"/>
            <a:ext cx="843528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3                                               </a:t>
            </a:r>
          </a:p>
          <a:p>
            <a:pPr algn="ctr">
              <a:buNone/>
            </a:pP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     </a:t>
            </a:r>
            <a:r>
              <a:rPr lang="ru-RU" sz="32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6                       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2х2 + 3х1 = 7               </a:t>
            </a:r>
          </a:p>
          <a:p>
            <a:pPr>
              <a:buNone/>
            </a:pPr>
            <a:endParaRPr lang="ru-RU" sz="32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приём прост, легко запоминается и  усваивается, но легко ошибиться.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рекомендуем использовать на уроке математики      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Индийский способ умножения</a:t>
            </a:r>
            <a:endParaRPr lang="ru-RU" sz="4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139952" y="1988840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47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11 = 470 +47= 517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243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11= 2430 + 243= 2673</a:t>
            </a:r>
          </a:p>
          <a:p>
            <a:pPr algn="ctr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Приём прост, легко запоминается и усваивается. Рекомендуем использовать на уроке математики</a:t>
            </a:r>
          </a:p>
          <a:p>
            <a:pPr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на 11</a:t>
            </a:r>
            <a:endParaRPr lang="ru-RU" sz="5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481328"/>
            <a:ext cx="8496944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11 =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4+5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>
              <a:buNone/>
            </a:pPr>
            <a:endParaRPr lang="ru-RU" sz="4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11 =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4+7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 algn="ctr"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приём прост, легко запоминается и усваивается. Рекомендуем использовать на уроках математики.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на 11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101 = (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25 +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)25 = 12.625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101 = (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27 +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)27 = 53.227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приём легко усваивается и запоминается. Рекомендуем использовать на уроках математики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Умножение трёхзначного числа на 101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1196752"/>
            <a:ext cx="7895728" cy="460851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Приёмы счёта зародились в глубокой древности.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Нестандартные способы вычисления хоть и просты, но для каждой группы чисел очень индивидуальны. Мы обнаружили более быстрые и надёжные способы умножения, которые  рекомендуем использовать на уроках математики. 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Использование нестандартных приёмов умножения усиливает интерес к математике и содействует развитию математических   способностей.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результате наша гипотеза 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подтвердилась.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6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Человеку в повседневной жизни невозможно обойтись без вычислений.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уроках математики нас учат выполнять действия над числами. Мы умножаем, делим, складываем и вычитаем привычными для всех способами.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Современные школьники не хотят утруждать себя счётом в уме, им  гораздо удобнее пользоваться вычислительными устройствами.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существуют ли нестандартные приёмы умножения и можно ли их использовать на уроках математики?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99"/>
                </a:solidFill>
              </a:rPr>
              <a:t>Актуальность работы</a:t>
            </a:r>
            <a:endParaRPr lang="ru-RU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.Библиотека статей – [Электронный ресурс] – режим доступа:</a:t>
            </a:r>
          </a:p>
          <a:p>
            <a:pPr>
              <a:buNone/>
            </a:pP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http://www.hintfox.com/article/razlichnie-sposobi-ymnozhenija.html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, свободный</a:t>
            </a:r>
          </a:p>
          <a:p>
            <a:r>
              <a:rPr lang="ru-RU" sz="1400" dirty="0" smtClean="0"/>
              <a:t>Математика, которая мне нравится– [ Электронный ресурс] – режим доступа:</a:t>
            </a:r>
          </a:p>
          <a:p>
            <a:pPr>
              <a:buNone/>
            </a:pPr>
            <a:r>
              <a:rPr lang="ru-RU" sz="1400" u="sng" dirty="0" smtClean="0">
                <a:hlinkClick r:id="rId3"/>
              </a:rPr>
              <a:t>http://hijos.ru/2013/03/20/gde-i-kogda-poyavilis-simvoly-%E2%80%99%E2%80%99-i/</a:t>
            </a:r>
            <a:r>
              <a:rPr lang="ru-RU" sz="1400" dirty="0" smtClean="0"/>
              <a:t>, свободный</a:t>
            </a:r>
          </a:p>
          <a:p>
            <a:r>
              <a:rPr lang="ru-RU" sz="1400" dirty="0" smtClean="0"/>
              <a:t>Старт в науке - [Электронный ресурс] – режим доступа:</a:t>
            </a:r>
          </a:p>
          <a:p>
            <a:pPr>
              <a:buNone/>
            </a:pPr>
            <a:r>
              <a:rPr lang="ru-RU" sz="1400" u="sng" dirty="0" smtClean="0">
                <a:hlinkClick r:id="rId4"/>
              </a:rPr>
              <a:t>https://school-science.ru/2/7/30317</a:t>
            </a:r>
            <a:r>
              <a:rPr lang="ru-RU" sz="1400" dirty="0" smtClean="0"/>
              <a:t> , свободный</a:t>
            </a:r>
          </a:p>
          <a:p>
            <a:r>
              <a:rPr lang="ru-RU" sz="1400" dirty="0" smtClean="0"/>
              <a:t>Секреты таблицы умножения - [Электронный ресурс] – режим доступа:</a:t>
            </a:r>
          </a:p>
          <a:p>
            <a:pPr>
              <a:buNone/>
            </a:pPr>
            <a:r>
              <a:rPr lang="ru-RU" sz="1400" dirty="0" smtClean="0"/>
              <a:t> </a:t>
            </a:r>
            <a:r>
              <a:rPr lang="ru-RU" sz="1400" u="sng" dirty="0" smtClean="0">
                <a:hlinkClick r:id="rId5"/>
              </a:rPr>
              <a:t>https://sites.google.com/site/sekretytablicyumnozenia/home/istoria-vozniknovenia</a:t>
            </a:r>
            <a:r>
              <a:rPr lang="ru-RU" sz="1400" dirty="0" smtClean="0"/>
              <a:t>, свободный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Иллюстрации:</a:t>
            </a: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6 слайд 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http://www.kometa-vozmezdie.ru/images/stories/pup_zemli/image025.jpg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7 слайд-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http://www.athens.kiev.ua/wordpress/wp-content/uploads/2013/03/20130314_tabl_umnozh2.jpg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11 слайд-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https://mathlove.ru/wp-content/uploads/2017/10/p13_r1.png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12 слайд -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https://www.wikihow.com/images/thumb/9/94/Use-Your-Fingers-to-Do-the-9s-Times-Tables-Step-3.jpg/aid1028931-v4-728px-Use-Your-Fingers-to-Do-the-9s-Times-Tables-Step-3.jpg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 и литературы</a:t>
            </a:r>
            <a:b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196753"/>
            <a:ext cx="8229600" cy="22322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изучить нестандартные приёмы умножения и выявить их целесообразность использования при обучении математики современных школьников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92494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Цель: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Содержимое 1"/>
          <p:cNvSpPr txBox="1">
            <a:spLocks/>
          </p:cNvSpPr>
          <p:nvPr/>
        </p:nvSpPr>
        <p:spPr>
          <a:xfrm>
            <a:off x="395536" y="3933056"/>
            <a:ext cx="8229600" cy="22322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Ø"/>
              <a:tabLst/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изучение:</a:t>
            </a:r>
          </a:p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истории возникновения счёта;</a:t>
            </a:r>
          </a:p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-нестандартных приёмов умножения;</a:t>
            </a:r>
          </a:p>
          <a:p>
            <a:pPr marL="365760" marR="0" lvl="0" indent="-256032" algn="just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Ø"/>
              <a:tabLst/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нализ нестандартных приёмов умножения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приёмы нестандартного умножения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вычисления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Гипотеза:</a:t>
            </a:r>
            <a:br>
              <a:rPr lang="ru-RU" sz="49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нестандартные приёмы умножения можно использовать на уроках математики</a:t>
            </a:r>
            <a:b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найти и изучить информацию об истории умножения;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научиться пользоваться нестандартными приёмами умножения;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подготовить работу к защите;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провести защиту исследовательской работы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План работы:</a:t>
            </a:r>
            <a:endParaRPr lang="ru-RU" sz="4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9596" y="188640"/>
            <a:ext cx="78628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Фрагмент таблицы умножения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VIII века, был обнаружен японскими археологами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www.kometa-vozmezdie.ru/images/stories/pup_zemli/image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550748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332656"/>
            <a:ext cx="7650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Возраст таблицы умножения 5000 лет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5589240"/>
            <a:ext cx="5125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Древняя Месопотамия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www.athens.kiev.ua/wordpress/wp-content/uploads/2013/03/20130314_tabl_umnozh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268760"/>
            <a:ext cx="5544616" cy="4287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Где и как изучают таблицу умножения</a:t>
            </a:r>
            <a:endParaRPr lang="ru-RU" sz="4400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628800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первые в школьную программу таблица умножения была введена в Англии в конце Средних веков. Это была таблица умножения до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Индии ученики до сих пор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исходный вариант таблицы — до 20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России таблицу умножения до 10 обычно изучают в 7-8 лет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вот в английских школах таблица умножения должна быть выучена к возрасту 11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6192" y="1052736"/>
            <a:ext cx="815306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«Нестандартный приём»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приём умножения,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который не используется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на традиционном уроке математики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333</TotalTime>
  <Words>787</Words>
  <Application>Microsoft Office PowerPoint</Application>
  <PresentationFormat>Экран (4:3)</PresentationFormat>
  <Paragraphs>124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Презентация PowerPoint</vt:lpstr>
      <vt:lpstr>Актуальность работы</vt:lpstr>
      <vt:lpstr>Задачи:</vt:lpstr>
      <vt:lpstr>           Объект исследования: приёмы нестандартного умножения Предмет исследования: процесс вычисления  Гипотеза: нестандартные приёмы умножения можно использовать на уроках математики     </vt:lpstr>
      <vt:lpstr>План работы:</vt:lpstr>
      <vt:lpstr>Презентация PowerPoint</vt:lpstr>
      <vt:lpstr>Презентация PowerPoint</vt:lpstr>
      <vt:lpstr>Где и как изучают таблицу умножения</vt:lpstr>
      <vt:lpstr>Презентация PowerPoint</vt:lpstr>
      <vt:lpstr>Нетрадиционные приёмы умножения:</vt:lpstr>
      <vt:lpstr>Умножение на пальцах от 6 до 9</vt:lpstr>
      <vt:lpstr>Умножение на пальцах на  9</vt:lpstr>
      <vt:lpstr>Умножение на пальцах</vt:lpstr>
      <vt:lpstr>Крестьянский способ умножения</vt:lpstr>
      <vt:lpstr>Индийский способ умножения</vt:lpstr>
      <vt:lpstr>Умножение на 11</vt:lpstr>
      <vt:lpstr>Умножение на 11</vt:lpstr>
      <vt:lpstr>Умножение трёхзначного числа на 101</vt:lpstr>
      <vt:lpstr>Вывод</vt:lpstr>
      <vt:lpstr>Список использованных источников и литературы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Супер</dc:creator>
  <cp:lastModifiedBy>Наталья</cp:lastModifiedBy>
  <cp:revision>38</cp:revision>
  <dcterms:created xsi:type="dcterms:W3CDTF">2018-03-11T15:54:46Z</dcterms:created>
  <dcterms:modified xsi:type="dcterms:W3CDTF">2018-10-04T08:34:40Z</dcterms:modified>
</cp:coreProperties>
</file>