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59" r:id="rId6"/>
    <p:sldId id="286" r:id="rId7"/>
    <p:sldId id="285" r:id="rId8"/>
    <p:sldId id="258" r:id="rId9"/>
    <p:sldId id="287" r:id="rId10"/>
    <p:sldId id="288" r:id="rId11"/>
    <p:sldId id="291" r:id="rId12"/>
    <p:sldId id="289" r:id="rId13"/>
    <p:sldId id="290" r:id="rId14"/>
    <p:sldId id="295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  <a:srgbClr val="974807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2360B-04BC-42BA-8DF6-C9AE52ACEDF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7016-080B-41E5-B573-17C53AE7FB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itsait.ru/stihi/peizazhnaja-lirika/devushka-osen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karni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145" y="85404"/>
            <a:ext cx="9789600" cy="61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76" y="2212684"/>
            <a:ext cx="9144000" cy="189865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класс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Аппликация «Девушка «Осень»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721454"/>
            <a:ext cx="3312368" cy="875898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sz="1600" b="1" i="1" dirty="0" err="1" smtClean="0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Таразанова</a:t>
            </a:r>
            <a:r>
              <a:rPr lang="ru-RU" sz="1600" b="1" i="1" dirty="0" smtClean="0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Елена Борисовна</a:t>
            </a:r>
            <a:r>
              <a:rPr lang="ru-RU" sz="1600" b="1" i="1" dirty="0" smtClean="0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l">
              <a:lnSpc>
                <a:spcPct val="110000"/>
              </a:lnSpc>
            </a:pPr>
            <a:r>
              <a:rPr lang="ru-RU" sz="1800" b="1" i="1" dirty="0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МБОУ ДО </a:t>
            </a:r>
            <a:r>
              <a:rPr lang="ru-RU" sz="1800" b="1" i="1" dirty="0" err="1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ДДиЮ</a:t>
            </a:r>
            <a:r>
              <a:rPr lang="ru-RU" sz="1800" b="1" i="1" dirty="0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 «Наша Гавань»</a:t>
            </a:r>
          </a:p>
          <a:p>
            <a:pPr algn="l">
              <a:lnSpc>
                <a:spcPct val="110000"/>
              </a:lnSpc>
            </a:pPr>
            <a:r>
              <a:rPr lang="ru-RU" sz="1600" b="1" i="1" dirty="0" smtClean="0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b="1" i="1" dirty="0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pPr algn="l">
              <a:lnSpc>
                <a:spcPct val="110000"/>
              </a:lnSpc>
            </a:pPr>
            <a:endParaRPr lang="ru-RU" sz="1600" b="1" i="1" dirty="0">
              <a:solidFill>
                <a:srgbClr val="97480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013176"/>
            <a:ext cx="8259715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резать нарисованные детали. По желанию при помощи ножниц можно нарезать по краю листиков зубчики . Разогнуть каждый листик.</a:t>
            </a: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058" flipH="1" flipV="1">
            <a:off x="-140438" y="288276"/>
            <a:ext cx="2364452" cy="7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3978" flipH="1" flipV="1">
            <a:off x="6990494" y="5786047"/>
            <a:ext cx="2317347" cy="7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Елена\Desktop\мастер классы основная\Красавица осень\sL1BZn9LKR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89" b="16876"/>
          <a:stretch/>
        </p:blipFill>
        <p:spPr bwMode="auto">
          <a:xfrm>
            <a:off x="1041788" y="1124744"/>
            <a:ext cx="2808312" cy="350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лена\Desktop\мастер классы основная\Красавица осень\93jwm-i2eD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54" y="1124744"/>
            <a:ext cx="3741266" cy="350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869160"/>
            <a:ext cx="8641235" cy="175557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Для того чтобы осенний лист был рифленый, согнуть край от сгиба немного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наискосок.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Действие повторить через 1см.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 первого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сгиба . Придать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листикам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форму . Изготовить листья разного цвета и размера.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058" flipH="1" flipV="1">
            <a:off x="-140438" y="288276"/>
            <a:ext cx="2364452" cy="7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3978" flipH="1" flipV="1">
            <a:off x="6990494" y="5786047"/>
            <a:ext cx="2317347" cy="7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мастер классы основная\Красавица осень\pzN6od5XFe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36" r="32856"/>
          <a:stretch/>
        </p:blipFill>
        <p:spPr bwMode="auto">
          <a:xfrm>
            <a:off x="606920" y="1340768"/>
            <a:ext cx="2106478" cy="34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Elena\Desktop\мастер классы основная\Красавица осень\ZDzUjQPhpy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364855"/>
            <a:ext cx="2736581" cy="34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ena\Desktop\мастер классы основная\Красавица осень\PCBs0Hnw3w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36" y="1340768"/>
            <a:ext cx="2779300" cy="3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247301"/>
            <a:ext cx="8712968" cy="1377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Наклеить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листья на шаблон, формируя прическу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девушке.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Для украшения можно использовать готовые осенние листики , выполненные при помощи фигурного дырокола.</a:t>
            </a:r>
          </a:p>
        </p:txBody>
      </p:sp>
      <p:pic>
        <p:nvPicPr>
          <p:cNvPr id="5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058" flipH="1" flipV="1">
            <a:off x="-140438" y="288276"/>
            <a:ext cx="2364452" cy="7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мастер классы основная\Красавица осень\KBaeyF3vHf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5168" r="2911" b="3168"/>
          <a:stretch/>
        </p:blipFill>
        <p:spPr bwMode="auto">
          <a:xfrm>
            <a:off x="2791818" y="188640"/>
            <a:ext cx="3435562" cy="50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7272808" cy="9634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Цветными фломастерами дорисовать кисти ягод.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Наша аппликация готова.</a:t>
            </a: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058" flipH="1" flipV="1">
            <a:off x="-140438" y="288276"/>
            <a:ext cx="2364452" cy="7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3978" flipH="1" flipV="1">
            <a:off x="6990494" y="5786047"/>
            <a:ext cx="2317347" cy="7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Елена\Desktop\мастер классы основная\Красавица осень\YVWHEIuGmr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43"/>
          <a:stretch/>
        </p:blipFill>
        <p:spPr bwMode="auto">
          <a:xfrm>
            <a:off x="2687382" y="510647"/>
            <a:ext cx="4044858" cy="51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  <a:t>Стихотворение взято </a:t>
            </a:r>
            <a:r>
              <a:rPr lang="ru-RU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на сайте:</a:t>
            </a:r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http://litsait.ru/stihi/peizazhnaja-lirika/devushka-osen.html</a:t>
            </a:r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  <a:t>Автор: Наталья </a:t>
            </a:r>
            <a:r>
              <a:rPr lang="ru-RU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Боровик</a:t>
            </a:r>
            <a:br>
              <a:rPr lang="ru-RU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Шаблон взят на сайте:</a:t>
            </a:r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http://getdrawings.com/girl-face-drawing</a:t>
            </a:r>
            <a:endParaRPr lang="ru-RU" sz="24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6727739" cy="22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2852936"/>
            <a:ext cx="9144000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Елена\Desktop\0_92465_606081e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3547031"/>
            <a:ext cx="6192688" cy="32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Елена\Desktop\0_92465_606081e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65826" y="9931"/>
            <a:ext cx="6192688" cy="32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058" flipH="1" flipV="1">
            <a:off x="-140438" y="288276"/>
            <a:ext cx="2364452" cy="7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3978" flipH="1" flipV="1">
            <a:off x="6990494" y="5786047"/>
            <a:ext cx="2317347" cy="7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Елена\Desktop\мастер классы основная\Красавица осень\YVWHEIuGmr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43"/>
          <a:stretch/>
        </p:blipFill>
        <p:spPr bwMode="auto">
          <a:xfrm>
            <a:off x="2264105" y="661842"/>
            <a:ext cx="4577381" cy="57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Осень оказалась девушкой красивой,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Вышла она к людям милой и игривой.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Принесла палитру и цветные краски,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Рисовала кистью солнечные сказки.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Налетел внезапно ветер шаловливый,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Пошутил немного с осенью игривой.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Красота с деревьев под ноги упала.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укрыло землю листьев покрывало.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Осень не страдала, не лила зря слёзы,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ноябрю седая, встретила морозы.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Улыбалась ветру и кружилась в вальсе,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Слушала с задором о себе романсы.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Как-то утром ранним, обошла владенья,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Всё дождём умыла, погасив волненье.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до дня рождения, улетела ввысь,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снежинки тихо на землю улеглись!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058" flipH="1" flipV="1">
            <a:off x="40090" y="720324"/>
            <a:ext cx="2364452" cy="7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0231" flipH="1" flipV="1">
            <a:off x="6471721" y="5353999"/>
            <a:ext cx="2317347" cy="7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0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26" y="287174"/>
            <a:ext cx="8352928" cy="54006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Описание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мастер класс предназначен для педагогов дополнительного образования, учителей технологии, воспитателей и родителей, а также для детей дошкольного и младшего школьного возраста.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Поделка проста в исполнении, не требует больших затрат.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Данный мастер класс  может быть использован  на занятиях в детском саду, школе.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Назначение:</a:t>
            </a:r>
            <a:b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Аппликация может быть использована   для оформления школьного кабинета, группы в детском саду, домашней комнаты, для участия в выставках и конкурсах, а так же в качестве подарка (например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праздники– День матери,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День учителя).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изготовить аппликацию своими руками – 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«Девушка «Осень»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7488831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3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материалы</a:t>
            </a:r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6727739" cy="22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2406" y="260648"/>
            <a:ext cx="6440949" cy="21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058" flipH="1" flipV="1">
            <a:off x="-140438" y="288276"/>
            <a:ext cx="2364452" cy="7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3978" flipH="1" flipV="1">
            <a:off x="6990494" y="5786047"/>
            <a:ext cx="2317347" cy="7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3528" y="5596062"/>
            <a:ext cx="7632848" cy="936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Шаблон, цветная бумага, клей карандаш, ножницы,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фломастеры ,фигурный дырокол.</a:t>
            </a: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lena\Desktop\мастер классы основная\Красавица осень\ddrAV3gJT-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87303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выполнения </a:t>
            </a:r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6727739" cy="22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2406" y="260648"/>
            <a:ext cx="6440949" cy="21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281914"/>
            <a:ext cx="8747631" cy="134282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Необходимо взять распечатанный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шаблон силуэта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девушки.</a:t>
            </a:r>
          </a:p>
        </p:txBody>
      </p:sp>
      <p:pic>
        <p:nvPicPr>
          <p:cNvPr id="5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058" flipH="1" flipV="1">
            <a:off x="-140438" y="288276"/>
            <a:ext cx="2364452" cy="7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3978" flipH="1" flipV="1">
            <a:off x="6990494" y="5786047"/>
            <a:ext cx="2317347" cy="7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lena\Desktop\мастер классы основная\Красавица осень\TZaUMfaRu4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05" y="0"/>
            <a:ext cx="4348496" cy="528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013176"/>
            <a:ext cx="8747631" cy="16115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ожить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лист цветной бумаги «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гармошкой» и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нарисовать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половинки листиков произвольной формы.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058" flipH="1" flipV="1">
            <a:off x="-140438" y="288276"/>
            <a:ext cx="2364452" cy="7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Елена\Desktop\116160753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3978" flipH="1" flipV="1">
            <a:off x="6990494" y="5786047"/>
            <a:ext cx="2317347" cy="7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Elena\Desktop\мастер классы основная\Красавица осень\DX6OyUBuX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901506" cy="44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152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Мастер класс Аппликация «Девушка «Осень»</vt:lpstr>
      <vt:lpstr>Презентация PowerPoint</vt:lpstr>
      <vt:lpstr>Осень оказалась девушкой красивой, Вышла она к людям милой и игривой. Принесла палитру и цветные краски, Рисовала кистью солнечные сказки.  Налетел внезапно ветер шаловливый, Пошутил немного с осенью игривой. Красота с деревьев под ноги упала. И укрыло землю листьев покрывало.  Осень не страдала, не лила зря слёзы, К ноябрю седая, встретила морозы. Улыбалась ветру и кружилась в вальсе, Слушала с задором о себе романсы.  Как-то утром ранним, обошла владенья, Всё дождём умыла, погасив волненье. И до дня рождения, улетела ввысь, А снежинки тихо на землю улеглись! </vt:lpstr>
      <vt:lpstr>Описание: мастер класс предназначен для педагогов дополнительного образования, учителей технологии, воспитателей и родителей, а также для детей дошкольного и младшего школьного возраста. Поделка проста в исполнении, не требует больших затрат. Данный мастер класс  может быть использован  на занятиях в детском саду, школе. Назначение: Аппликация может быть использована   для оформления школьного кабинета, группы в детском саду, домашней комнаты, для участия в выставках и конкурсах, а так же в качестве подарка (например праздники– День матери, День учителя).  Цель: изготовить аппликацию своими руками –  «Девушка «Осень» </vt:lpstr>
      <vt:lpstr>Необходимые материалы</vt:lpstr>
      <vt:lpstr>Презентация PowerPoint</vt:lpstr>
      <vt:lpstr>Порядок выполнения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Стихотворение взято на сайте: http://litsait.ru/stihi/peizazhnaja-lirika/devushka-osen.html Автор: Наталья Боровик  Шаблон взят на сайте: http://getdrawings.com/girl-face-drawing</vt:lpstr>
      <vt:lpstr>Презентация PowerPoint</vt:lpstr>
    </vt:vector>
  </TitlesOfParts>
  <Company>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«Марешка в технике Айрис фолдинг»</dc:title>
  <dc:creator>Георгий</dc:creator>
  <cp:lastModifiedBy>Elena Elena</cp:lastModifiedBy>
  <cp:revision>27</cp:revision>
  <dcterms:created xsi:type="dcterms:W3CDTF">2014-11-24T14:35:16Z</dcterms:created>
  <dcterms:modified xsi:type="dcterms:W3CDTF">2018-10-11T15:25:40Z</dcterms:modified>
</cp:coreProperties>
</file>