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71" r:id="rId7"/>
    <p:sldId id="272" r:id="rId8"/>
    <p:sldId id="262" r:id="rId9"/>
    <p:sldId id="273" r:id="rId10"/>
    <p:sldId id="270" r:id="rId11"/>
    <p:sldId id="259" r:id="rId12"/>
    <p:sldId id="263" r:id="rId13"/>
    <p:sldId id="266" r:id="rId14"/>
    <p:sldId id="265" r:id="rId15"/>
    <p:sldId id="264" r:id="rId16"/>
    <p:sldId id="267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D0B1C-0AD3-4D58-B4D6-135AC593BF74}" type="datetimeFigureOut">
              <a:rPr lang="ru-RU" smtClean="0"/>
              <a:pPr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60CED-4E33-4B0D-9B7D-988DF2D7D4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1000108"/>
            <a:ext cx="7572428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9600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  <a:t>Словари –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9600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  <a:t>наши друзья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71934" y="4643446"/>
            <a:ext cx="407196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Book Antiqua" pitchFamily="18" charset="0"/>
              </a:rPr>
              <a:t>Волова Настя, </a:t>
            </a:r>
          </a:p>
          <a:p>
            <a:pPr algn="ctr"/>
            <a:r>
              <a:rPr lang="ru-RU" sz="2000" b="1" dirty="0" smtClean="0">
                <a:latin typeface="Book Antiqua" pitchFamily="18" charset="0"/>
              </a:rPr>
              <a:t>ученица </a:t>
            </a:r>
            <a:r>
              <a:rPr lang="ru-RU" sz="2000" b="1" dirty="0" smtClean="0">
                <a:latin typeface="Book Antiqua" pitchFamily="18" charset="0"/>
              </a:rPr>
              <a:t>6 </a:t>
            </a:r>
            <a:r>
              <a:rPr lang="ru-RU" sz="2000" b="1" dirty="0" smtClean="0">
                <a:latin typeface="Book Antiqua" pitchFamily="18" charset="0"/>
              </a:rPr>
              <a:t>класса МБОУ «</a:t>
            </a:r>
            <a:r>
              <a:rPr lang="ru-RU" sz="2000" b="1" dirty="0" err="1" smtClean="0">
                <a:latin typeface="Book Antiqua" pitchFamily="18" charset="0"/>
              </a:rPr>
              <a:t>Строевская</a:t>
            </a:r>
            <a:r>
              <a:rPr lang="ru-RU" sz="2000" b="1" dirty="0" smtClean="0">
                <a:latin typeface="Book Antiqua" pitchFamily="18" charset="0"/>
              </a:rPr>
              <a:t> СОШ»</a:t>
            </a:r>
          </a:p>
          <a:p>
            <a:pPr algn="ctr"/>
            <a:r>
              <a:rPr lang="ru-RU" sz="2000" b="1" dirty="0" smtClean="0">
                <a:latin typeface="Book Antiqua" pitchFamily="18" charset="0"/>
              </a:rPr>
              <a:t>Руководитель – Волова Н.Н.</a:t>
            </a:r>
            <a:endParaRPr lang="ru-RU" sz="2000" b="1" dirty="0">
              <a:latin typeface="Book Antiqu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7022" y="188640"/>
            <a:ext cx="688426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 Всероссийский конкурс детских исследовательских проектов "Первые шаги в науку"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274638"/>
            <a:ext cx="2857520" cy="7254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Выводы: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dirty="0" smtClean="0"/>
              <a:t>1. Повесть «Ночь перед Рождеством» написана в </a:t>
            </a:r>
            <a:r>
              <a:rPr lang="en-US" dirty="0" smtClean="0"/>
              <a:t>XIX</a:t>
            </a:r>
            <a:r>
              <a:rPr lang="ru-RU" dirty="0" smtClean="0"/>
              <a:t> веке, поэтому многие слова уже устарели, а это требует серьёзной работы со словарём;</a:t>
            </a:r>
          </a:p>
          <a:p>
            <a:pPr lvl="0">
              <a:buNone/>
            </a:pPr>
            <a:r>
              <a:rPr lang="ru-RU" dirty="0" smtClean="0"/>
              <a:t>2. Иногда дети невнимательно читают произведения и не стараются их понять;</a:t>
            </a:r>
          </a:p>
          <a:p>
            <a:pPr lvl="0">
              <a:buNone/>
            </a:pPr>
            <a:r>
              <a:rPr lang="ru-RU" dirty="0" smtClean="0"/>
              <a:t>3. Некоторые слова в наше время употребляются в другом значении;</a:t>
            </a:r>
          </a:p>
          <a:p>
            <a:pPr lvl="0">
              <a:buNone/>
            </a:pPr>
            <a:r>
              <a:rPr lang="ru-RU" dirty="0" smtClean="0"/>
              <a:t>4. Н.В. Гоголь в своих произведениях использовал украинские и диалектные слова, которые пояснял сам в собственном словаре, поэтому надо внимательно читать сноски в учебнике или книге, которую читаешь;</a:t>
            </a:r>
          </a:p>
          <a:p>
            <a:pPr lvl="0">
              <a:buNone/>
            </a:pPr>
            <a:r>
              <a:rPr lang="ru-RU" dirty="0" smtClean="0"/>
              <a:t>5. Чтобы помочь хотя бы своим одноклассникам или ученикам, которые в нашей школе будут читать произведения Н.В. Гоголя, надо создать такой маленький словарь.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12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74638"/>
            <a:ext cx="4857784" cy="7969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Словари - помощники</a:t>
            </a:r>
            <a:endParaRPr lang="ru-RU" sz="3200" b="1" dirty="0">
              <a:latin typeface="Book Antiqua" pitchFamily="18" charset="0"/>
            </a:endParaRPr>
          </a:p>
        </p:txBody>
      </p:sp>
      <p:pic>
        <p:nvPicPr>
          <p:cNvPr id="4" name="Picture 5" descr="820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214422"/>
            <a:ext cx="2784347" cy="368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getimag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214422"/>
            <a:ext cx="2559932" cy="374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7224" y="5214950"/>
            <a:ext cx="242889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Толковый словарь С.И.  Ожегова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5143512"/>
            <a:ext cx="271464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Толковый словарь живого великорусского языка В.И. Даля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4786322"/>
            <a:ext cx="228601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Толковый словарь Л.И. Скворцова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032" y="1714496"/>
            <a:ext cx="2226414" cy="2867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424637"/>
              </p:ext>
            </p:extLst>
          </p:nvPr>
        </p:nvGraphicFramePr>
        <p:xfrm>
          <a:off x="285720" y="1000108"/>
          <a:ext cx="8572560" cy="5364480"/>
        </p:xfrm>
        <a:graphic>
          <a:graphicData uri="http://schemas.openxmlformats.org/drawingml/2006/table">
            <a:tbl>
              <a:tblPr/>
              <a:tblGrid>
                <a:gridCol w="1785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7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515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Слово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Значение слова в словаре</a:t>
                      </a:r>
                      <a:r>
                        <a:rPr lang="en-US" sz="24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3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Владимира Ивановича Даля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Сергея Ивановича Ожегова      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Льва Ивановича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Скворцова 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7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Заседатель 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человек, избранный для участия в работе государственного или судебного заведения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выборное должностное лицо, участвующее в работе какого-нибудь учреждения (народный заседатель – лицо, избранное для участия в рассмотрении судебных дел первой инстанции)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нет определения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21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Китайка  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сорт хлопчатобумажной ткани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нет определения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нет определения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7714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Кожух 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верхняя одежда из кожи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1. верхняя одежда из кожи: овчинный тулуп;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2. чехол, футляр, внешняя обшивка механизмов, их частей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тулуп из овчины, а также футляр для предохранения частей механизмов</a:t>
                      </a:r>
                    </a:p>
                  </a:txBody>
                  <a:tcPr marL="14752" marR="147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43174" y="285728"/>
            <a:ext cx="357190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Book Antiqua" pitchFamily="18" charset="0"/>
              </a:rPr>
              <a:t>Толкование слов</a:t>
            </a:r>
            <a:endParaRPr lang="ru-RU" sz="28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71736" y="274638"/>
            <a:ext cx="3571900" cy="7254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Ещё слова</a:t>
            </a:r>
            <a:endParaRPr lang="ru-RU" sz="3200" b="1" dirty="0">
              <a:latin typeface="Book Antiqua" pitchFamily="18" charset="0"/>
            </a:endParaRPr>
          </a:p>
        </p:txBody>
      </p:sp>
      <p:pic>
        <p:nvPicPr>
          <p:cNvPr id="11265" name="Picture 1" descr="E:\Я исследователь 2018\Волова Настя Исследовательская работа\литература\ладунка.jpg"/>
          <p:cNvPicPr>
            <a:picLocks noChangeAspect="1" noChangeArrowheads="1"/>
          </p:cNvPicPr>
          <p:nvPr/>
        </p:nvPicPr>
        <p:blipFill>
          <a:blip r:embed="rId2" cstate="print"/>
          <a:srcRect b="17499"/>
          <a:stretch>
            <a:fillRect/>
          </a:stretch>
        </p:blipFill>
        <p:spPr bwMode="auto">
          <a:xfrm>
            <a:off x="4357686" y="1285860"/>
            <a:ext cx="4357678" cy="2571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643438" y="4143380"/>
            <a:ext cx="378621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err="1" smtClean="0"/>
              <a:t>Ладунка</a:t>
            </a:r>
            <a:r>
              <a:rPr lang="ru-RU" sz="2000" dirty="0" smtClean="0"/>
              <a:t> </a:t>
            </a:r>
            <a:r>
              <a:rPr lang="ru-RU" sz="2400" dirty="0" smtClean="0"/>
              <a:t>– </a:t>
            </a:r>
          </a:p>
          <a:p>
            <a:pPr algn="ctr"/>
            <a:r>
              <a:rPr lang="ru-RU" sz="2400" dirty="0" smtClean="0"/>
              <a:t>сумка кавалериста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11266" name="Picture 2" descr="E:\Я исследователь 2018\Волова Настя Исследовательская работа\литература\лани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2500330" cy="19885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857224" y="3643314"/>
            <a:ext cx="235745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Ланиты </a:t>
            </a:r>
            <a:r>
              <a:rPr lang="ru-RU" sz="2400" dirty="0" smtClean="0"/>
              <a:t>- щёки</a:t>
            </a:r>
            <a:endParaRPr lang="ru-RU" sz="2400" dirty="0"/>
          </a:p>
        </p:txBody>
      </p:sp>
      <p:pic>
        <p:nvPicPr>
          <p:cNvPr id="11267" name="Picture 3" descr="E:\Я исследователь 2018\Волова Настя Исследовательская работа\литература\tavlin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572008"/>
            <a:ext cx="2428892" cy="18252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714876" y="5500702"/>
            <a:ext cx="378621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Тавлинка -</a:t>
            </a:r>
            <a:r>
              <a:rPr lang="ru-RU" sz="2400" dirty="0" smtClean="0">
                <a:latin typeface="Book Antiqua" pitchFamily="18" charset="0"/>
              </a:rPr>
              <a:t> табакерка из дерева или бересты</a:t>
            </a:r>
            <a:r>
              <a:rPr lang="ru-RU" sz="2400" b="1" dirty="0" smtClean="0">
                <a:latin typeface="Book Antiqua" pitchFamily="18" charset="0"/>
              </a:rPr>
              <a:t> </a:t>
            </a:r>
            <a:endParaRPr lang="ru-RU" b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98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0" y="274638"/>
            <a:ext cx="4143404" cy="6540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Итоги работы:</a:t>
            </a:r>
            <a:endParaRPr lang="ru-RU" sz="3200" b="1" dirty="0">
              <a:latin typeface="Book Antiqu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864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Изучила незнакомые слова в повести Н.В. Гоголя «Ночь перед Рождеством» с помощью словарей В.И. Даля, С.И. Ожегова и Л.И. Скворцова;</a:t>
            </a:r>
          </a:p>
          <a:p>
            <a:pPr marL="514350" indent="-514350">
              <a:buNone/>
            </a:pPr>
            <a:r>
              <a:rPr lang="ru-RU" dirty="0" smtClean="0"/>
              <a:t>2) Сравнила значения слов;</a:t>
            </a:r>
          </a:p>
          <a:p>
            <a:pPr marL="514350" indent="-514350">
              <a:buNone/>
            </a:pPr>
            <a:r>
              <a:rPr lang="ru-RU" dirty="0" smtClean="0"/>
              <a:t>3) Сделала выводы о сходстве и различии их определений; </a:t>
            </a:r>
          </a:p>
          <a:p>
            <a:pPr marL="514350" indent="-514350">
              <a:buNone/>
            </a:pPr>
            <a:r>
              <a:rPr lang="ru-RU" dirty="0" smtClean="0"/>
              <a:t>4) Составила собственный словарь к повести «Ночь перед Рождеством» для учащихся, которые испытывают трудности при изучении произведений Н.В. Гоголя.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84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428604"/>
            <a:ext cx="4000528" cy="8683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Book Antiqua" pitchFamily="18" charset="0"/>
              </a:rPr>
              <a:t>Словарь</a:t>
            </a:r>
            <a:endParaRPr lang="ru-RU" sz="4000" b="1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Гипотеза</a:t>
            </a:r>
            <a:r>
              <a:rPr lang="ru-RU" dirty="0" smtClean="0">
                <a:latin typeface="Book Antiqua" pitchFamily="18" charset="0"/>
              </a:rPr>
              <a:t>: 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значения</a:t>
            </a:r>
            <a:r>
              <a:rPr lang="ru-RU" b="1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  всех 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устаревших слов можно найти в разных словарях </a:t>
            </a:r>
            <a:r>
              <a:rPr lang="en-US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XIX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, </a:t>
            </a:r>
            <a:r>
              <a:rPr lang="en-US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XX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 и </a:t>
            </a:r>
            <a:r>
              <a:rPr lang="en-US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XXI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 века.</a:t>
            </a:r>
            <a:r>
              <a:rPr lang="ru-RU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4" name="Picture 5" descr="820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33267"/>
            <a:ext cx="2784347" cy="368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118" y="3181036"/>
            <a:ext cx="2381866" cy="3123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85794"/>
            <a:ext cx="5857916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  <a:t/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  <a:t>Словари  –  мои друзья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351" y="2062162"/>
            <a:ext cx="1790700" cy="2552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152650"/>
            <a:ext cx="1905000" cy="2371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46" y="1772954"/>
            <a:ext cx="1885950" cy="2428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053544"/>
            <a:ext cx="1828800" cy="24955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579" y="3883044"/>
            <a:ext cx="1847850" cy="2466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243" y="3852862"/>
            <a:ext cx="18669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b="1" dirty="0" smtClean="0">
                <a:latin typeface="Book Antiqua" pitchFamily="18" charset="0"/>
              </a:rPr>
              <a:t>Владимир Иванович Даль - составитель знаменитого словаря «Толковый словарь живого великорусского языка» - писал: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00562" y="1857364"/>
            <a:ext cx="4214842" cy="45720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200" dirty="0" smtClean="0"/>
              <a:t>«Слово есть первый признак сознательной, разумной жизни. Словом называют слово, беседу, разговор, речь, пароль, обещание, ругательство, букву, письменный знак, остроту, шутку</a:t>
            </a:r>
            <a:r>
              <a:rPr lang="ru-RU" sz="3200" b="1" dirty="0" smtClean="0"/>
              <a:t>» </a:t>
            </a:r>
            <a:endParaRPr lang="ru-RU" dirty="0"/>
          </a:p>
        </p:txBody>
      </p:sp>
      <p:pic>
        <p:nvPicPr>
          <p:cNvPr id="6" name="Picture 4" descr="images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57364"/>
            <a:ext cx="3071833" cy="390342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389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28596" y="857232"/>
            <a:ext cx="8286808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Цель работы: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изучение незнакомых слов из повести Н.В. Гоголя «Ночь перед Рождеством» для более полного восприятия произведения.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Задачи: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1) Перечитать повесть Н.В. Гоголя «Ночь перед Рождеством»;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2) Выписать незнакомые слова и провести анкетирование одноклассников;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3) Найти значения незнакомых и устаревших слов в повести Н.В. Гоголя «Ночь перед Рождеством» в словарях В.И. Даля, С.И. Ожегова, Л.И. Скворцова;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4) Сравнить значения слов и сделать выводы о сходстве или различии их определений;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Times New Roman" pitchFamily="18" charset="0"/>
                <a:cs typeface="Arial" pitchFamily="34" charset="0"/>
              </a:rPr>
              <a:t>5) Составить собственный словарь к повести «Ночь перед Рождеством» для учащихся, которые испытывают трудности при изучении произведений Н.В. Гоголя.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Arial" pitchFamily="34" charset="0"/>
              </a:rPr>
              <a:t>Объект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Arial" pitchFamily="34" charset="0"/>
              </a:rPr>
              <a:t>исследования: повесть Н.В. Гоголя «Ночь перед Рождеством».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Arial" pitchFamily="34" charset="0"/>
              </a:rPr>
              <a:t>Предмет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Calibri" pitchFamily="34" charset="0"/>
                <a:cs typeface="Arial" pitchFamily="34" charset="0"/>
              </a:rPr>
              <a:t> исследования: непонятные и устаревшие слова повести.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5572140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 Antiqua" pitchFamily="18" charset="0"/>
                <a:cs typeface="Arial" pitchFamily="34" charset="0"/>
              </a:rPr>
              <a:t>Гипотеза: </a:t>
            </a:r>
            <a:r>
              <a:rPr lang="ru-RU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значения  </a:t>
            </a:r>
            <a:r>
              <a:rPr lang="ru-RU" sz="2400" b="1" dirty="0" smtClean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всех</a:t>
            </a:r>
            <a:r>
              <a:rPr lang="ru-RU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 устаревших слов можно найти в разных словарях </a:t>
            </a:r>
            <a:r>
              <a:rPr lang="en-US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XIX</a:t>
            </a:r>
            <a:r>
              <a:rPr lang="ru-RU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, </a:t>
            </a:r>
            <a:r>
              <a:rPr lang="en-US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XX</a:t>
            </a:r>
            <a:r>
              <a:rPr lang="ru-RU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 и </a:t>
            </a:r>
            <a:r>
              <a:rPr lang="en-US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XXI</a:t>
            </a:r>
            <a:r>
              <a:rPr lang="ru-RU" sz="2400" b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 века.</a:t>
            </a:r>
            <a:endParaRPr lang="ru-RU" sz="2400" b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5643602" cy="1143000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latin typeface="Book Antiqua" pitchFamily="18" charset="0"/>
                <a:cs typeface="Arial" pitchFamily="34" charset="0"/>
              </a:rPr>
              <a:t>Николай Васильевич Гоголь </a:t>
            </a:r>
            <a:br>
              <a:rPr lang="ru-RU" sz="3600" dirty="0" smtClean="0">
                <a:latin typeface="Book Antiqua" pitchFamily="18" charset="0"/>
                <a:cs typeface="Arial" pitchFamily="34" charset="0"/>
              </a:rPr>
            </a:br>
            <a:r>
              <a:rPr lang="ru-RU" sz="3600" dirty="0" smtClean="0">
                <a:latin typeface="Book Antiqua" pitchFamily="18" charset="0"/>
                <a:cs typeface="Arial" pitchFamily="34" charset="0"/>
              </a:rPr>
              <a:t>«Ночь перед Рождеством»</a:t>
            </a:r>
            <a:endParaRPr lang="ru-RU" sz="3600" dirty="0"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4" name="Picture 8" descr="ГоГоЛь,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4643438" y="1571612"/>
            <a:ext cx="4003677" cy="442915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71613"/>
            <a:ext cx="3357586" cy="4488596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35729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   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images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2182042" cy="294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images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500306"/>
            <a:ext cx="2223851" cy="295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214546" y="274638"/>
            <a:ext cx="471490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Известные составители </a:t>
            </a:r>
            <a:br>
              <a:rPr lang="ru-RU" sz="3200" dirty="0" smtClean="0">
                <a:latin typeface="Book Antiqua" pitchFamily="18" charset="0"/>
              </a:rPr>
            </a:br>
            <a:r>
              <a:rPr lang="ru-RU" sz="3200" dirty="0" smtClean="0">
                <a:latin typeface="Book Antiqua" pitchFamily="18" charset="0"/>
              </a:rPr>
              <a:t>толковых словарей</a:t>
            </a:r>
            <a:endParaRPr lang="ru-RU" sz="3200" dirty="0">
              <a:latin typeface="Book Antiqu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572008"/>
            <a:ext cx="1500198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Даль</a:t>
            </a:r>
          </a:p>
          <a:p>
            <a:pPr algn="ctr"/>
            <a:r>
              <a:rPr lang="ru-RU" b="1" dirty="0" smtClean="0">
                <a:latin typeface="Book Antiqua" pitchFamily="18" charset="0"/>
              </a:rPr>
              <a:t>Владимир Иванович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5643578"/>
            <a:ext cx="1785950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Ожегов</a:t>
            </a:r>
          </a:p>
          <a:p>
            <a:pPr algn="ctr"/>
            <a:r>
              <a:rPr lang="ru-RU" b="1" dirty="0" smtClean="0">
                <a:latin typeface="Book Antiqua" pitchFamily="18" charset="0"/>
              </a:rPr>
              <a:t>Сергей Иванович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1026" name="Picture 2" descr="E:\Я исследователь 2018\Волова Настя Исследовательская работа\Лев_Иванович_Скворц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571611"/>
            <a:ext cx="2428882" cy="323850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286512" y="5357826"/>
            <a:ext cx="2000264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Скворцов</a:t>
            </a:r>
          </a:p>
          <a:p>
            <a:pPr algn="ctr"/>
            <a:r>
              <a:rPr lang="ru-RU" b="1" dirty="0" smtClean="0">
                <a:latin typeface="Book Antiqua" pitchFamily="18" charset="0"/>
              </a:rPr>
              <a:t>Лев</a:t>
            </a:r>
          </a:p>
          <a:p>
            <a:pPr algn="ctr"/>
            <a:r>
              <a:rPr lang="ru-RU" b="1" dirty="0" smtClean="0">
                <a:latin typeface="Book Antiqua" pitchFamily="18" charset="0"/>
              </a:rPr>
              <a:t> Иванович</a:t>
            </a:r>
            <a:endParaRPr lang="ru-RU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397000"/>
          <a:ext cx="7462042" cy="514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Слово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заседатель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1, неправильный ответ – 3, ответ не дан - 4</a:t>
                      </a:r>
                      <a:endParaRPr lang="ru-RU" dirty="0">
                        <a:latin typeface="Book Antiqu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0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китайка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0, неправильный ответ – 6, ответ не дан - 2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люлька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6, неправильный ответ – 1, ответ не дан - 1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ланиты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0, неправильный ответ – 1, ответ не дан - 7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кожух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0, неправильный ответ – 2, ответ не дан - 6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хутор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0, неправильный ответ – 4, ответ не дан - 4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Book Antiqua" pitchFamily="18" charset="0"/>
                        </a:rPr>
                        <a:t>знахарь</a:t>
                      </a:r>
                      <a:endParaRPr lang="ru-RU" sz="2400" b="1" dirty="0"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Book Antiqua" pitchFamily="18" charset="0"/>
                        </a:rPr>
                        <a:t>Правильный ответ – 2, неправильный ответ – 2, ответ не дан - 4</a:t>
                      </a:r>
                    </a:p>
                    <a:p>
                      <a:endParaRPr lang="ru-RU" dirty="0">
                        <a:latin typeface="Book Antiqu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85984" y="500042"/>
            <a:ext cx="4714908" cy="78581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Итоги анкетирования </a:t>
            </a:r>
            <a:endParaRPr lang="ru-RU" sz="32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1357298"/>
            <a:ext cx="4257676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latin typeface="Book Antiqua" pitchFamily="18" charset="0"/>
              </a:rPr>
              <a:t>Таратайка</a:t>
            </a:r>
            <a:r>
              <a:rPr lang="ru-RU" sz="3600" dirty="0" smtClean="0">
                <a:latin typeface="Book Antiqua" pitchFamily="18" charset="0"/>
              </a:rPr>
              <a:t> - повозка с откидным верхом</a:t>
            </a:r>
            <a:endParaRPr lang="ru-RU" sz="3600" dirty="0">
              <a:latin typeface="Book Antiqua" pitchFamily="18" charset="0"/>
            </a:endParaRPr>
          </a:p>
        </p:txBody>
      </p:sp>
      <p:pic>
        <p:nvPicPr>
          <p:cNvPr id="3074" name="Picture 2" descr="E:\Я исследователь 2018\Волова Настя Исследовательская работа\литература\тарата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821778"/>
            <a:ext cx="4691095" cy="3518322"/>
          </a:xfrm>
          <a:prstGeom prst="rect">
            <a:avLst/>
          </a:prstGeom>
          <a:noFill/>
        </p:spPr>
      </p:pic>
      <p:pic>
        <p:nvPicPr>
          <p:cNvPr id="3075" name="Picture 3" descr="E:\Я исследователь 2018\Волова Настя Исследовательская работа\литература\прорубь.jpg"/>
          <p:cNvPicPr>
            <a:picLocks noChangeAspect="1" noChangeArrowheads="1"/>
          </p:cNvPicPr>
          <p:nvPr/>
        </p:nvPicPr>
        <p:blipFill>
          <a:blip r:embed="rId3" cstate="print"/>
          <a:srcRect t="20408"/>
          <a:stretch>
            <a:fillRect/>
          </a:stretch>
        </p:blipFill>
        <p:spPr bwMode="auto">
          <a:xfrm>
            <a:off x="928662" y="2143116"/>
            <a:ext cx="2857520" cy="24765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857232"/>
            <a:ext cx="2857520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Book Antiqua" pitchFamily="18" charset="0"/>
              </a:rPr>
              <a:t>Пролуб</a:t>
            </a:r>
            <a:r>
              <a:rPr lang="ru-RU" sz="3200" dirty="0" smtClean="0">
                <a:latin typeface="Book Antiqua" pitchFamily="18" charset="0"/>
              </a:rPr>
              <a:t>  - прорубь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Я исследователь 2018\Волова Настя Исследовательская работа\литература\олот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857232"/>
            <a:ext cx="7347907" cy="571504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1546360"/>
            <a:ext cx="8291017" cy="50259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Околоток</a:t>
            </a:r>
            <a:r>
              <a:rPr lang="ru-RU" sz="3200" dirty="0" smtClean="0">
                <a:latin typeface="Book Antiqua" pitchFamily="18" charset="0"/>
              </a:rPr>
              <a:t> -  окружающая местность, окрестность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857488" y="500042"/>
            <a:ext cx="3286148" cy="64294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Book Antiqua" pitchFamily="18" charset="0"/>
              </a:rPr>
              <a:t>Люлька</a:t>
            </a:r>
            <a:endParaRPr lang="ru-RU" sz="32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0238" y="2071678"/>
            <a:ext cx="228601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Курительная трубка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074" y="2071678"/>
            <a:ext cx="185738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колыбелька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5074" y="2143116"/>
            <a:ext cx="2214578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Строительная площадка</a:t>
            </a:r>
            <a:endParaRPr lang="ru-RU" b="1" dirty="0">
              <a:latin typeface="Book Antiqua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143108" y="1142984"/>
            <a:ext cx="164307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 rot="5400000">
            <a:off x="4107653" y="1535893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929322" y="1142984"/>
            <a:ext cx="1285884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996952"/>
            <a:ext cx="1466850" cy="177165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64136">
            <a:off x="2903851" y="3160333"/>
            <a:ext cx="2628900" cy="2724559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163" y="3091371"/>
            <a:ext cx="2438400" cy="1876425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571480"/>
            <a:ext cx="7558086" cy="15716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4500" b="1" dirty="0" smtClean="0">
                <a:solidFill>
                  <a:schemeClr val="tx1"/>
                </a:solidFill>
              </a:rPr>
              <a:t>Заседатель</a:t>
            </a:r>
            <a:r>
              <a:rPr lang="ru-RU" sz="4500" dirty="0" smtClean="0">
                <a:solidFill>
                  <a:schemeClr val="tx1"/>
                </a:solidFill>
              </a:rPr>
              <a:t> – человек, работающий в суде, </a:t>
            </a:r>
            <a:r>
              <a:rPr lang="ru-RU" sz="45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4500" b="1" dirty="0" smtClean="0">
                <a:solidFill>
                  <a:schemeClr val="tx1"/>
                </a:solidFill>
              </a:rPr>
              <a:t>китайка</a:t>
            </a:r>
            <a:r>
              <a:rPr lang="ru-RU" sz="4500" dirty="0" smtClean="0">
                <a:solidFill>
                  <a:schemeClr val="tx1"/>
                </a:solidFill>
              </a:rPr>
              <a:t> - женщина из Китая, </a:t>
            </a:r>
          </a:p>
          <a:p>
            <a:r>
              <a:rPr lang="ru-RU" sz="4500" b="1" dirty="0" smtClean="0">
                <a:solidFill>
                  <a:schemeClr val="tx1"/>
                </a:solidFill>
              </a:rPr>
              <a:t>кожух</a:t>
            </a:r>
            <a:r>
              <a:rPr lang="ru-RU" sz="4500" dirty="0" smtClean="0">
                <a:solidFill>
                  <a:schemeClr val="tx1"/>
                </a:solidFill>
              </a:rPr>
              <a:t> – кожа, человек, который вырезает кожу. </a:t>
            </a:r>
          </a:p>
          <a:p>
            <a:endParaRPr lang="ru-RU" dirty="0"/>
          </a:p>
        </p:txBody>
      </p:sp>
      <p:pic>
        <p:nvPicPr>
          <p:cNvPr id="30722" name="Picture 2" descr="E:\Я исследователь 2018\Волова Настя Исследовательская работа\литература\губернский стряпч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143248"/>
            <a:ext cx="2680798" cy="29622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786182" y="2357430"/>
            <a:ext cx="185738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заседател</a:t>
            </a:r>
            <a:r>
              <a:rPr lang="ru-RU" dirty="0" smtClean="0"/>
              <a:t>ь</a:t>
            </a:r>
            <a:endParaRPr lang="ru-RU" dirty="0"/>
          </a:p>
        </p:txBody>
      </p:sp>
      <p:pic>
        <p:nvPicPr>
          <p:cNvPr id="30723" name="Picture 3" descr="E:\Я исследователь 2018\Волова Настя Исследовательская работа\литература\хлопчатобумажная тка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428868"/>
            <a:ext cx="2428322" cy="190344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286512" y="4643446"/>
            <a:ext cx="214314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китайка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30724" name="Picture 4" descr="E:\Я исследователь 2018\Волова Настя Исследовательская работа\литература\кожух.jpg"/>
          <p:cNvPicPr>
            <a:picLocks noChangeAspect="1" noChangeArrowheads="1"/>
          </p:cNvPicPr>
          <p:nvPr/>
        </p:nvPicPr>
        <p:blipFill>
          <a:blip r:embed="rId4" cstate="print"/>
          <a:srcRect b="48958"/>
          <a:stretch>
            <a:fillRect/>
          </a:stretch>
        </p:blipFill>
        <p:spPr bwMode="auto">
          <a:xfrm>
            <a:off x="428596" y="2428868"/>
            <a:ext cx="2714644" cy="20579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000100" y="4714884"/>
            <a:ext cx="171451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кожух</a:t>
            </a:r>
            <a:endParaRPr lang="ru-RU" sz="2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735</Words>
  <Application>Microsoft Office PowerPoint</Application>
  <PresentationFormat>Экран (4:3)</PresentationFormat>
  <Paragraphs>103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Book Antiqua</vt:lpstr>
      <vt:lpstr>Calibri</vt:lpstr>
      <vt:lpstr>Times New Roman</vt:lpstr>
      <vt:lpstr>Тема Office</vt:lpstr>
      <vt:lpstr>Презентация PowerPoint</vt:lpstr>
      <vt:lpstr>Презентация PowerPoint</vt:lpstr>
      <vt:lpstr>Николай Васильевич Гоголь  «Ночь перед Рождеством»</vt:lpstr>
      <vt:lpstr>Известные составители  толковых словарей</vt:lpstr>
      <vt:lpstr>Итоги анкетирования </vt:lpstr>
      <vt:lpstr>Таратайка - повозка с откидным верхом</vt:lpstr>
      <vt:lpstr>Околоток -  окружающая местность, окрестность</vt:lpstr>
      <vt:lpstr>Презентация PowerPoint</vt:lpstr>
      <vt:lpstr>Презентация PowerPoint</vt:lpstr>
      <vt:lpstr>Выводы:</vt:lpstr>
      <vt:lpstr>Словари - помощники</vt:lpstr>
      <vt:lpstr>Презентация PowerPoint</vt:lpstr>
      <vt:lpstr>Ещё слова</vt:lpstr>
      <vt:lpstr>Итоги работы:</vt:lpstr>
      <vt:lpstr>Словарь</vt:lpstr>
      <vt:lpstr> Словари  –  мои друзья </vt:lpstr>
      <vt:lpstr>Владимир Иванович Даль - составитель знаменитого словаря «Толковый словарь живого великорусского языка» - писал: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Полоьзоыватель</cp:lastModifiedBy>
  <cp:revision>42</cp:revision>
  <dcterms:created xsi:type="dcterms:W3CDTF">2013-08-17T11:04:20Z</dcterms:created>
  <dcterms:modified xsi:type="dcterms:W3CDTF">2018-10-23T21:12:03Z</dcterms:modified>
</cp:coreProperties>
</file>