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4"/>
  </p:notesMasterIdLst>
  <p:sldIdLst>
    <p:sldId id="256" r:id="rId2"/>
    <p:sldId id="284" r:id="rId3"/>
    <p:sldId id="262" r:id="rId4"/>
    <p:sldId id="294" r:id="rId5"/>
    <p:sldId id="298" r:id="rId6"/>
    <p:sldId id="257" r:id="rId7"/>
    <p:sldId id="258" r:id="rId8"/>
    <p:sldId id="295" r:id="rId9"/>
    <p:sldId id="283" r:id="rId10"/>
    <p:sldId id="259" r:id="rId11"/>
    <p:sldId id="285" r:id="rId12"/>
    <p:sldId id="263" r:id="rId13"/>
    <p:sldId id="286" r:id="rId14"/>
    <p:sldId id="287" r:id="rId15"/>
    <p:sldId id="299" r:id="rId16"/>
    <p:sldId id="288" r:id="rId17"/>
    <p:sldId id="273" r:id="rId18"/>
    <p:sldId id="274" r:id="rId19"/>
    <p:sldId id="289" r:id="rId20"/>
    <p:sldId id="290" r:id="rId21"/>
    <p:sldId id="277" r:id="rId22"/>
    <p:sldId id="276" r:id="rId23"/>
    <p:sldId id="293" r:id="rId24"/>
    <p:sldId id="300" r:id="rId25"/>
    <p:sldId id="301" r:id="rId26"/>
    <p:sldId id="302" r:id="rId27"/>
    <p:sldId id="303" r:id="rId28"/>
    <p:sldId id="292" r:id="rId29"/>
    <p:sldId id="291" r:id="rId30"/>
    <p:sldId id="304" r:id="rId31"/>
    <p:sldId id="280" r:id="rId32"/>
    <p:sldId id="281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D1F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60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B0200-812A-415F-A91D-C4159B457967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20A84-43AB-458E-AD4E-DEB45231A62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Я ученица МБОУ «СОШ №1» города Нефтеюганска</a:t>
            </a:r>
            <a:r>
              <a:rPr lang="ru-RU" baseline="0" dirty="0" smtClean="0"/>
              <a:t> представляю н</a:t>
            </a:r>
            <a:r>
              <a:rPr lang="ru-RU" dirty="0" smtClean="0"/>
              <a:t>а </a:t>
            </a:r>
            <a:r>
              <a:rPr lang="ru-RU" b="0" dirty="0" smtClean="0"/>
              <a:t>VI Всероссийский конкурс детских исследовательских проектов "Первые шаги в науку» проект «Жидкие обои как способ декорирования».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История обоев началась примерно за 4000 лет до н.э., когда на свет появилась самая ранняя форма бумаги — египетский папирус. Но родиной бумажных настенных покрытий стал не Египет, а древний Китай. Китайцы изобрели рисовую бумагу, и именно они в 200 году до н.э. первыми начали применять её в качестве  покрытия для стен.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Сегодня мировые производители предлагают чудесные обои для стен, которые можно мыть и которые могут отлично прослужить более 15-ти лет, но при этом их история была выдержана в лучших традициях мирового искусства. Дизайн современных обоев может воспроизвести любой стиль архитектуры.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«Жидкие» обои – экологически чистый и безопасный материал используется в жилых и общественных помещениях для стен и потолков, не имеет запаха и пыли, легок в нанесении, продается в готовом виде. Их очень легко нанести на поверхность  при помощи пластиковой терки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Основной и самый дорогостоящий, почти 50% стоимости готового продукта, этап производства обоев – измельчение (резка) основы. Поэтому, чем мельче основа, тем дороже обои. В то же время, чем мельче нарезан материал, тем ровнее он ложится на поверхность.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 ли на самом деле? Решила проверить в магазине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Тиккурила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 Да действительно было подтверждено продавцами сведения о том, что чем мельче нарезан материал, тем такие обои дороже. Цена жидких обоев на прилавках этого магазина от 600 рублей до 3000. Здесь можно выбрать обои:</a:t>
            </a:r>
          </a:p>
          <a:p>
            <a:pPr lvl="0" fontAlgn="base"/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хлопковые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целлюлозные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шелковые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fontAlgn="base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шелково-целлюлозные 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стене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жидкие обои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похожи на однотонные бумажные  с небольшим рельефом или ворсистую ткань.    Они приятны на ощупь, имеют широкую цветовую гамму, богатую фактуру и красивый внешний вид. Нанесенные на стену  создают бесшовное цельное покрытие, которое маскирует небольшие дефекты: трещины и щели.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идкие обои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имеют и минусы: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рекомендуются для влажных помещений: ванн, кухонь.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Долго сохнут после нанесения. В среднем время полного высыхания поверхности достигает трех суток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Изучив состав фабричных жидких обоев, и наткнувшись в интернете, на разные советы дизайнеров узнала, что несложно самим изготовить жидкие обои из бросового материала, таких как использованной офисной бумаги, остатков шерстяных и синтетических нитей, опилок и картонных ячеек для яиц.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Первый мой эксперимент был из использованной офисной бумаги.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этого я мелко нарезала 300 грамм бумаги, добавила примерно 2 литра воды и оставила на сутки.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следующий день измельчила миксером, лишнюю воду выжала. Затем налила 300 мл клея ПВА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смесь подкрасила синим колером в таком количестве, чтобы получить голубой цвет. В последнюю очередь насыпала 300 грамм гипса, как связующего компонента.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Тема моего исследования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актуальна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так как «жидкие» обои завоевали большую популярность главным образом за счет того, что их использование дает возможность отделку превратить в творческий процесс, результатом которого будет уникальный интерьер или настоящее произведение искусства, такое, как декоративное панно для украшения комнаты.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Полученные жидкие обои нанесла на поверхность плотного картона с помощью терки. Смесь очень хорошо легла на картон, который при высыхании обоев деформировался. Следовательно, на такие поверхности в помещении я не рекомендую наносить. Эксперимент с обоями из офисной бумаги продолжила на поверхности фанеры. К оставшейся смеси попробовала добавить кусочки ваты, новогодней мишуры, обрезков шерстяных нитей. После нанесения поверхность получилась другой фактуры, фанера не деформировалась.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Второй эксперимент – это полученная смесь из картонных ячеек для яиц, которые можно уже через 2 часа после промокания смешивать в однородную массу, выдержав пропорции как в предыдущем эксперименте. Здесь я попробовала добавить краску для батика, которая осталась неиспользованной для росписи ткани. Консистенция этой краски очень насыщенная, поэтому можно добавлять немного и можно получить разную цветовую палитру. Такие жидкие обои также отлично ложатся на поверхность. Следовательно, можно использовать в домашних условиях, как для равномерного однотонного нанесения на всю стену, так и для  декорирования разными мотивами рисунка в соответствии с назначением комнаты.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Примеры декорирования. Образцы, оформленные в рамочку, могут быть как декоративное панно для украшения стены, а увеличив эскизы можно задекорировать стены полностью. Такое панно или всю стену можно покрыть акриловым лаком, который защитит их от пыли, влаги и истирания.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 нельзя забывать о том, что прежде чем сделать ремонт, нужно определить будущее сочетание цветов, исходя из того, какой дизайн будет присутствовать в вашем доме.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Часто от того, какое сочетание цветов в интерьере используется в доме, зависит эмоциональное настроение человека, гармония душевного состояния. Как и много тысячелетий назад храмы и дворцы шумерской цивилизации,  так и современные интерьеры квартир украшают гармоничные цветовые сочетания, создавая комфорт.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результате проведенных экспериментов выявлено: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самостоятельно изготовленные жидкие обои из бросового материала   обходятся намного дешевле и экономичней.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Они  имеют отличное прилипание к любой поверхности.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Существует определенная последовательность добавления ингредиентов.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фактурной поверхности обоев добавлять можно любой материал: блестки, бисер, вату, отходы шерстопрядильного или тканого производства (шелковые, шерстяные и другие натуральные и синтетические тканевые волокна).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тонировке (колеровке) смеси необходимо учитывать цвет исходного сырья. Чем мельче измельчена бумага, картон, тем смесь получается однороднее и ложится на поверхность ровнее.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стоит забывать о том, что при самостоятельном изготовлении и нанесении обоев, необходимо соблюдать правила безопасной работы, которые вы видите на слайде.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Положительным моментом является также и то, что в данном случае нет каких-то строгих рамок относительно того, какие именно компоненты стоит использовать в качестве основы: можно применить один из нескольких допустимых вариантов: технология их обработки останется прежней.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Полученные результаты исследований: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Изготовлены смеси жидких обоев разного цветового спектра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Выполнены практические упражнения по нанесению жидких обоев на поверхность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Изготовлены панно «Цветы»,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"сыром" виде это  смесь для художественного оформления, которая состоит из различных естественных волокон, таких как шелк, целлюлоза, хлопок, кварц, минеральных и  декоративных добавок. С точки зрения декоративности такое покрытие предоставляет огромные возможности применения в самых разнообразных дизайнах: можно смешать расцветки,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«Сова», для декорирования стен в комнате.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4) Составлена технологическая карта по изготовлению жидких обоев.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Ожидаемые результаты реализации проекта: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 материалы можно использовать на уроках изобразительного искусства, на занятиях по внеурочной деятельности или для участия в конкурсах проектов различного уровня. Готовое панно в рамочке можно подарить маме или бабушке, использовать как украшение стены в своей комнате. Ценность моей работы в том, что полученные знания и умения смогу применить для ремонта в собственном доме и даже смогу научить родителей.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сделать декоративное панно,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акценты на предметах интерьера, например, темную окантовку контура настенных часов, картин, шкафа на светлом фоне.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 покупной материал этого вида, во-первых, не дешевый, а во-вторых, не всегда дает возможность сделать любой желаемый дизайн. Оба эти вопроса легко можно решить, сделав жидкие обои самостоятельно.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исследование способов изготовления и состава поможет самостоятельно сделать жидкие обои в домашних условиях без лишних затрат.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 работы: 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изготовить жидкие обои для декорирования стен.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достижения цели были поставлены и решены следующие задачи. Их вы видите на слайде.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Объект исследования: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технологии изготовления и нанесения жидких обоев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Предмет исследования: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жидкие обои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ходе выполнения работы использовались следующие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методы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Теоретический: анализ, обобщение и систематизация собранного материала;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практический (эксперименты, изготовление панно).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Обои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 это самый распространенный вид настенного покрытия в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мире.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всех странах они ценятся за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ту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незримую теплоту, которую они придают домашнему интерьеру, и, конечно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же, за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свою привлекательность.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20A84-43AB-458E-AD4E-DEB45231A62C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ekorin.me/wp-content/uploads/2013/05/Egyptian-papyrus.jp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t.ru/" TargetMode="External"/><Relationship Id="rId2" Type="http://schemas.openxmlformats.org/officeDocument/2006/relationships/hyperlink" Target="https://www.houzz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tver-13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16"/>
          <p:cNvSpPr>
            <a:spLocks noGrp="1"/>
          </p:cNvSpPr>
          <p:nvPr>
            <p:ph type="ctrTitle"/>
          </p:nvPr>
        </p:nvSpPr>
        <p:spPr>
          <a:xfrm>
            <a:off x="899592" y="1052736"/>
            <a:ext cx="7416824" cy="115212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n-lt"/>
              </a:rPr>
              <a:t>Жидкие обои как способ декорирования</a:t>
            </a:r>
            <a:endParaRPr lang="ru-RU" sz="4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64088" y="3212976"/>
            <a:ext cx="3390200" cy="1752600"/>
          </a:xfrm>
        </p:spPr>
        <p:txBody>
          <a:bodyPr>
            <a:normAutofit fontScale="32500" lnSpcReduction="20000"/>
          </a:bodyPr>
          <a:lstStyle/>
          <a:p>
            <a:pPr>
              <a:spcBef>
                <a:spcPts val="0"/>
              </a:spcBef>
            </a:pPr>
            <a:r>
              <a:rPr lang="ru-RU" sz="3800" b="1" dirty="0" smtClean="0">
                <a:cs typeface="Times New Roman" pitchFamily="18" charset="0"/>
              </a:rPr>
              <a:t>Автор:  Данилова </a:t>
            </a:r>
            <a:r>
              <a:rPr lang="ru-RU" sz="3800" b="1" dirty="0" smtClean="0">
                <a:cs typeface="Times New Roman" pitchFamily="18" charset="0"/>
              </a:rPr>
              <a:t>Ксения Сергеевна </a:t>
            </a:r>
            <a:endParaRPr lang="ru-RU" sz="3800" b="1" dirty="0" smtClean="0"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800" dirty="0" smtClean="0">
                <a:cs typeface="Times New Roman" pitchFamily="18" charset="0"/>
              </a:rPr>
              <a:t/>
            </a:r>
            <a:br>
              <a:rPr lang="ru-RU" sz="2800" dirty="0" smtClean="0">
                <a:cs typeface="Times New Roman" pitchFamily="18" charset="0"/>
              </a:rPr>
            </a:br>
            <a:r>
              <a:rPr lang="ru-RU" sz="3500" b="1" dirty="0" smtClean="0">
                <a:cs typeface="Times New Roman" pitchFamily="18" charset="0"/>
              </a:rPr>
              <a:t>Руководитель проекта :</a:t>
            </a:r>
          </a:p>
          <a:p>
            <a:pPr>
              <a:spcBef>
                <a:spcPts val="0"/>
              </a:spcBef>
            </a:pPr>
            <a:endParaRPr lang="ru-RU" sz="3500" b="1" dirty="0" smtClean="0"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500" b="1" dirty="0" smtClean="0">
                <a:cs typeface="Times New Roman" pitchFamily="18" charset="0"/>
              </a:rPr>
              <a:t>Алиева Луиза </a:t>
            </a:r>
            <a:r>
              <a:rPr lang="ru-RU" sz="3500" b="1" dirty="0" err="1" smtClean="0">
                <a:cs typeface="Times New Roman" pitchFamily="18" charset="0"/>
              </a:rPr>
              <a:t>Наримановна</a:t>
            </a:r>
            <a:r>
              <a:rPr lang="ru-RU" sz="3500" b="1" dirty="0" smtClean="0">
                <a:cs typeface="Times New Roman" pitchFamily="18" charset="0"/>
              </a:rPr>
              <a:t>, учитель</a:t>
            </a:r>
          </a:p>
          <a:p>
            <a:pPr>
              <a:spcBef>
                <a:spcPts val="0"/>
              </a:spcBef>
            </a:pPr>
            <a:endParaRPr lang="ru-RU" sz="3500" b="1" dirty="0" smtClean="0"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500" b="1" dirty="0" smtClean="0">
                <a:cs typeface="Times New Roman" pitchFamily="18" charset="0"/>
              </a:rPr>
              <a:t> изобразительного искусства МБОУ «СОШ №1», </a:t>
            </a:r>
          </a:p>
          <a:p>
            <a:pPr>
              <a:spcBef>
                <a:spcPts val="0"/>
              </a:spcBef>
            </a:pPr>
            <a:endParaRPr lang="ru-RU" sz="3500" b="1" dirty="0" smtClean="0"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500" b="1" dirty="0" smtClean="0">
                <a:cs typeface="Times New Roman" pitchFamily="18" charset="0"/>
              </a:rPr>
              <a:t>г.Нефтеюганск, </a:t>
            </a:r>
            <a:r>
              <a:rPr lang="ru-RU" sz="3500" b="1" dirty="0" err="1" smtClean="0">
                <a:cs typeface="Times New Roman" pitchFamily="18" charset="0"/>
              </a:rPr>
              <a:t>ХМАО-Югра</a:t>
            </a:r>
            <a:endParaRPr lang="ru-RU" sz="3500" b="1" dirty="0" smtClean="0">
              <a:cs typeface="Times New Roman" pitchFamily="18" charset="0"/>
            </a:endParaRPr>
          </a:p>
          <a:p>
            <a:r>
              <a:rPr lang="ru-RU" sz="2800" dirty="0" smtClean="0">
                <a:cs typeface="Times New Roman" pitchFamily="18" charset="0"/>
              </a:rPr>
              <a:t/>
            </a:r>
            <a:br>
              <a:rPr lang="ru-RU" sz="2800" dirty="0" smtClean="0"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pic>
        <p:nvPicPr>
          <p:cNvPr id="13" name="Содержимое 12" descr="oekgPdn43N0.jpg"/>
          <p:cNvPicPr>
            <a:picLocks noGrp="1" noChangeAspect="1"/>
          </p:cNvPicPr>
          <p:nvPr>
            <p:ph type="pic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 rot="420000">
            <a:off x="1082344" y="2424156"/>
            <a:ext cx="3796444" cy="32313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563888" y="6309320"/>
            <a:ext cx="2146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cs typeface="Times New Roman" pitchFamily="18" charset="0"/>
              </a:rPr>
              <a:t>Нефтеюганск  2018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88640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VI Всероссийский конкурс детских исследовательских </a:t>
            </a:r>
            <a:endParaRPr lang="ru-RU" b="1" dirty="0" smtClean="0"/>
          </a:p>
          <a:p>
            <a:pPr algn="ctr"/>
            <a:r>
              <a:rPr lang="ru-RU" b="1" dirty="0" smtClean="0"/>
              <a:t>проектов </a:t>
            </a:r>
            <a:r>
              <a:rPr lang="ru-RU" b="1" dirty="0" smtClean="0"/>
              <a:t>"Первые шаги в науку"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179512" y="1628800"/>
            <a:ext cx="467653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/>
              <a:t>      История </a:t>
            </a:r>
            <a:r>
              <a:rPr lang="ru-RU" sz="2600" dirty="0"/>
              <a:t>обоев началась примерно за 4000 лет до н.э</a:t>
            </a:r>
            <a:r>
              <a:rPr lang="ru-RU" sz="2600" dirty="0" smtClean="0"/>
              <a:t>., когда </a:t>
            </a:r>
            <a:r>
              <a:rPr lang="ru-RU" sz="2600" dirty="0"/>
              <a:t>на свет появилась самая ранняя форма бумаги — египетский папирус. Однако родиной бумажных настенных покрытий стал вовсе не Египет, а древний Китай. </a:t>
            </a:r>
          </a:p>
          <a:p>
            <a:endParaRPr lang="ru-RU" dirty="0"/>
          </a:p>
        </p:txBody>
      </p:sp>
      <p:pic>
        <p:nvPicPr>
          <p:cNvPr id="13" name="Рисунок 12" descr="Египетский папирус">
            <a:hlinkClick r:id="rId3"/>
          </p:cNvPr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1484784"/>
            <a:ext cx="388843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431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i="1" dirty="0" smtClean="0"/>
              <a:t>Египетский папирус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s://wallset.ru/images/detailed/79/MAN0167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824" y="2636912"/>
            <a:ext cx="2722712" cy="2722712"/>
          </a:xfrm>
          <a:prstGeom prst="ellipse">
            <a:avLst/>
          </a:prstGeom>
          <a:ln w="127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2" descr="https://pbs.twimg.com/media/DWE7CP8W0AA9kUQ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412776"/>
            <a:ext cx="2736304" cy="2736304"/>
          </a:xfrm>
          <a:prstGeom prst="ellipse">
            <a:avLst/>
          </a:prstGeom>
          <a:ln w="127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563888" y="3068960"/>
            <a:ext cx="16901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Виды 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обоев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1990" name="Picture 6" descr="https://oboi.ws/filters/nashville_11_3110_oboi_grubaja_zeljonaja_tkan_1280x102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59632" y="3933056"/>
            <a:ext cx="2736304" cy="2722606"/>
          </a:xfrm>
          <a:prstGeom prst="ellipse">
            <a:avLst/>
          </a:prstGeom>
          <a:ln w="127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992" name="Picture 8" descr="http://219518.selcdn.ru/xdeco/iblock/1bd/1bd6accff0f82b7cdca565b087a57dc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20072" y="1628800"/>
            <a:ext cx="2736304" cy="2736304"/>
          </a:xfrm>
          <a:prstGeom prst="ellipse">
            <a:avLst/>
          </a:prstGeom>
          <a:ln w="127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994" name="Picture 10" descr="https://www.stroyshopper.ru/upload/iblock/6af/ab16c75a-f5e0-11e6-b2d8-00155d00890a_b1817b92-f5e0-11e6-b2d8-00155d00890a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16016" y="3933056"/>
            <a:ext cx="2779358" cy="2751923"/>
          </a:xfrm>
          <a:prstGeom prst="ellipse">
            <a:avLst/>
          </a:prstGeom>
          <a:ln w="127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996" name="Picture 12" descr="https://avatars.mds.yandex.net/get-marketpic/230281/market_uRt377JFIiVGEki8TTcSjw/ori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31840" y="332656"/>
            <a:ext cx="2612269" cy="2664296"/>
          </a:xfrm>
          <a:prstGeom prst="ellipse">
            <a:avLst/>
          </a:prstGeom>
          <a:ln w="127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043608" y="2420888"/>
            <a:ext cx="2334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Бумажные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3888" y="1268760"/>
            <a:ext cx="1859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Жидкие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9632" y="4869160"/>
            <a:ext cx="2831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Текстильные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20072" y="2708920"/>
            <a:ext cx="28301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</a:rPr>
              <a:t>Флизелиновые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2040" y="5013176"/>
            <a:ext cx="25394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Виниловые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zhidkiye-oboi-uzori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39552" y="980728"/>
            <a:ext cx="8086031" cy="4968552"/>
          </a:xfrm>
          <a:ln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908720"/>
            <a:ext cx="8218487" cy="151447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Измельчение основы жидких обоев - </a:t>
            </a:r>
            <a:r>
              <a:rPr lang="ru-RU" sz="3600" dirty="0" smtClean="0"/>
              <a:t>основной и самый дорогостоящий этап производства жидких обоев</a:t>
            </a:r>
            <a:endParaRPr lang="ru-RU" sz="3600" dirty="0"/>
          </a:p>
        </p:txBody>
      </p:sp>
      <p:pic>
        <p:nvPicPr>
          <p:cNvPr id="43010" name="Picture 2" descr="http://promtu.ru/wp-content/uploads/2016/02/Presovalnaya-mashina-dlya-fruktovogo-zhmyih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2924944"/>
            <a:ext cx="4041506" cy="331236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3012" name="Picture 4" descr="http://slovo-kiev.com.ua/wp-content/uploads/2015/09/0_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2996952"/>
            <a:ext cx="4418856" cy="3130023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692696"/>
            <a:ext cx="3240360" cy="73983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Виды жидких </a:t>
            </a:r>
            <a:br>
              <a:rPr lang="ru-RU" sz="3600" dirty="0" smtClean="0"/>
            </a:br>
            <a:r>
              <a:rPr lang="ru-RU" sz="3600" dirty="0" smtClean="0"/>
              <a:t>обоев</a:t>
            </a:r>
            <a:endParaRPr lang="ru-RU" sz="3600" dirty="0"/>
          </a:p>
        </p:txBody>
      </p:sp>
      <p:pic>
        <p:nvPicPr>
          <p:cNvPr id="6" name="Рисунок 5" descr="WP_006385.jpg"/>
          <p:cNvPicPr>
            <a:picLocks noGrp="1" noChangeAspect="1"/>
          </p:cNvPicPr>
          <p:nvPr>
            <p:ph type="pic" idx="1"/>
          </p:nvPr>
        </p:nvPicPr>
        <p:blipFill>
          <a:blip r:embed="rId3" cstate="email"/>
          <a:srcRect/>
          <a:stretch>
            <a:fillRect/>
          </a:stretch>
        </p:blipFill>
        <p:spPr>
          <a:xfrm rot="420000">
            <a:off x="3622568" y="840393"/>
            <a:ext cx="5009502" cy="3632837"/>
          </a:xfrm>
          <a:ln w="28575">
            <a:solidFill>
              <a:schemeClr val="bg2">
                <a:lumMod val="50000"/>
              </a:schemeClr>
            </a:solidFill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23528" y="1340768"/>
            <a:ext cx="3384376" cy="3307297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Хлопковые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Целлюлозные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Шелковые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Шелково-целлюлозные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4036" name="Picture 4" descr="http://decorationinfo.ru/wp-content/uploads/2016/11/zhidkie_oboi-cveta-1024x76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544451">
            <a:off x="605713" y="3850326"/>
            <a:ext cx="3152400" cy="235506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Жидкие обои приятны на ощупь, создают бесшовное цельное покрытие.</a:t>
            </a:r>
            <a:endParaRPr lang="ru-RU" sz="3600" dirty="0"/>
          </a:p>
        </p:txBody>
      </p:sp>
      <p:pic>
        <p:nvPicPr>
          <p:cNvPr id="7" name="Содержимое 6" descr="kakie-oboi-vybrat-v-koridor-13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57200" y="2226245"/>
            <a:ext cx="8229600" cy="3807273"/>
          </a:xfrm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dirty="0" smtClean="0"/>
              <a:t>Жидкие обои             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Плюсы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Приятны на ощупь.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Широкая цветовая гамма.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Богатая фактура.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Красивый внешний вид.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Бесшовное цельное покрытие маскирующее трещины и щели.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Способны впитывать излишнюю влагу.</a:t>
            </a:r>
          </a:p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Минусы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Долго сохнут после нанесения (3 суток).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Не рекомендуются для ванн и кухонь</a:t>
            </a:r>
          </a:p>
          <a:p>
            <a:endParaRPr lang="ru-RU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5058" name="Picture 2" descr="E:\Данилова Ксения\жидкие обои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5243827" y="3333237"/>
            <a:ext cx="2644997" cy="3844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26035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Мои эксперименты</a:t>
            </a:r>
            <a:endParaRPr lang="ru-RU" sz="4800" b="1" dirty="0"/>
          </a:p>
        </p:txBody>
      </p:sp>
      <p:pic>
        <p:nvPicPr>
          <p:cNvPr id="33796" name="Picture 4" descr="C:\Users\IRBiS\Desktop\U6Uob-OTIU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2636912"/>
            <a:ext cx="3426744" cy="36244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83568" y="1412776"/>
            <a:ext cx="77649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офисной бумаги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Измельчить бумагу – 300 г     2) Добавить воду – 1,8 л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 descr="D:\шаг в будущее 2018\Данилова К\фото\DSC0319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2583978"/>
            <a:ext cx="2972451" cy="37597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D:\фотоальбомы 2017-2018\школа\фото Ксении\20171218_1129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2060848"/>
            <a:ext cx="3816424" cy="39303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67544" y="1052736"/>
            <a:ext cx="8290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Измельчить миксером          4) добавить клей ПВА – 300 мл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D:\фотоальбомы 2017-2018\школа\фото Ксении\20171220_13493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056" y="1772816"/>
            <a:ext cx="3321732" cy="44289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:\фотоальбомы 2017-2018\школа\фото Ксении\20171220_13513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064" y="1700808"/>
            <a:ext cx="3403104" cy="45374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084" name="Picture 4" descr="D:\фотоальбомы 2017-2018\школа\фото Ксении\20171220_14060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2276872"/>
            <a:ext cx="4508500" cy="4267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D:\шаг в будущее 2018\Данилова К\фото\DSC0322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47864" y="836712"/>
            <a:ext cx="2025588" cy="27007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51520" y="1196752"/>
            <a:ext cx="64679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5) Добавить колер,                                        гипс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2743200" cy="682400"/>
          </a:xfrm>
        </p:spPr>
        <p:txBody>
          <a:bodyPr/>
          <a:lstStyle/>
          <a:p>
            <a:pPr algn="ctr"/>
            <a:r>
              <a:rPr lang="ru-RU" b="1" dirty="0" smtClean="0"/>
              <a:t>Актуальность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1268760"/>
            <a:ext cx="3528392" cy="2520280"/>
          </a:xfrm>
        </p:spPr>
        <p:txBody>
          <a:bodyPr>
            <a:noAutofit/>
          </a:bodyPr>
          <a:lstStyle/>
          <a:p>
            <a:r>
              <a:rPr lang="ru-RU" sz="1800" dirty="0" smtClean="0"/>
              <a:t>Жидкие обои завоевали большую популярность за счет того, что их использование дает возможность превратить отделку в творческий процесс, результатом которого буде уникальный интерьер или может получиться настоящее произведение искусства, такое, как декоративное панно для украшения комнаты.</a:t>
            </a:r>
            <a:endParaRPr lang="ru-RU" sz="1800" dirty="0"/>
          </a:p>
        </p:txBody>
      </p:sp>
      <p:pic>
        <p:nvPicPr>
          <p:cNvPr id="5" name="Содержимое 4" descr="DSC03205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683568" y="4329099"/>
            <a:ext cx="3024336" cy="2268253"/>
          </a:xfrm>
          <a:prstGeom prst="ellipse">
            <a:avLst/>
          </a:prstGeom>
          <a:ln w="28575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C:\Users\User\Desktop\kak-sdelat-zhidkie-oboi-svoimi-rukami-1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836712"/>
            <a:ext cx="3934584" cy="2812946"/>
          </a:xfrm>
          <a:prstGeom prst="ellipse">
            <a:avLst/>
          </a:prstGeom>
          <a:ln w="28575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 descr="http://light-sovet.ru/wp-content/uploads/2016/11/ZHidkie-oboi-v-interere-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984" y="3717032"/>
            <a:ext cx="4280992" cy="2851208"/>
          </a:xfrm>
          <a:prstGeom prst="ellipse">
            <a:avLst/>
          </a:prstGeom>
          <a:ln w="28575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AD98_GHw_qk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404664"/>
            <a:ext cx="4244843" cy="31836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Содержимое 3" descr="Rw8JRbvoTZ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3967" y="3194974"/>
            <a:ext cx="4628447" cy="34713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7106" name="Picture 2" descr="D:\шаг в будущее 2018\Данилова К\фото\DSC0432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024" y="260648"/>
            <a:ext cx="3646756" cy="27363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7107" name="Picture 3" descr="D:\шаг в будущее 2018\Данилова К\фото\DSC0430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536" y="3861048"/>
            <a:ext cx="3672408" cy="27555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Мои эксперименты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412776"/>
            <a:ext cx="511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картонных ячеек для яиц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3" name="Picture 1" descr="D:\фотоальбомы 2017-2018\школа\фото Ксении\20180313_1613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276872"/>
            <a:ext cx="3900917" cy="29256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18434" name="Picture 2" descr="D:\шаг в будущее 2018\Данилова К\фото\DSC0322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2996952"/>
            <a:ext cx="4320480" cy="324036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ekgPdn43N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4008" y="2708920"/>
            <a:ext cx="4319910" cy="39290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7" name="Picture 1" descr="D:\шаг в будущее 2018\Данилова К\фото\DSC0322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484784"/>
            <a:ext cx="3995350" cy="42331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05800" cy="1143000"/>
          </a:xfrm>
        </p:spPr>
        <p:txBody>
          <a:bodyPr/>
          <a:lstStyle/>
          <a:p>
            <a:pPr algn="ctr"/>
            <a:r>
              <a:rPr lang="ru-RU" b="1" dirty="0" smtClean="0"/>
              <a:t>Примеры декорирования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Таблица сочетания цветов в интерьер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1268413"/>
            <a:ext cx="6408737" cy="47942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1331913" y="333375"/>
            <a:ext cx="66960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Сочетание цвета в интерьере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Гармоничные цветовые сочетания создают комфорт</a:t>
            </a:r>
            <a:endParaRPr lang="ru-RU" dirty="0"/>
          </a:p>
        </p:txBody>
      </p:sp>
      <p:pic>
        <p:nvPicPr>
          <p:cNvPr id="4" name="Содержимое 3" descr="zhidkie-oboi-v-interere-213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657139" y="1935163"/>
            <a:ext cx="5829721" cy="4389437"/>
          </a:xfrm>
          <a:ln w="28575">
            <a:solidFill>
              <a:schemeClr val="tx2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544" y="2368912"/>
            <a:ext cx="799288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dirty="0" smtClean="0">
                <a:solidFill>
                  <a:srgbClr val="222222"/>
                </a:solidFill>
                <a:latin typeface="+mj-lt"/>
                <a:ea typeface="Constantia" pitchFamily="18" charset="0"/>
                <a:cs typeface="Arial" pitchFamily="34" charset="0"/>
              </a:rPr>
              <a:t>Офисная бумага (использованная). 300:5 = 60 листов(0 рублей).</a:t>
            </a:r>
            <a:endParaRPr lang="ru-RU" dirty="0" smtClean="0">
              <a:latin typeface="+mj-lt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Constantia" pitchFamily="18" charset="0"/>
                <a:cs typeface="Arial" pitchFamily="34" charset="0"/>
              </a:rPr>
              <a:t>Вода из под крана. 300х6= 1800мл = 1,8 литров (0рублей)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Constantia" pitchFamily="18" charset="0"/>
                <a:cs typeface="Arial" pitchFamily="34" charset="0"/>
              </a:rPr>
              <a:t>Клей ПВА. 300х1=300 мл (1 литр – 100 рублей, 300 мл = 30 рублей)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Constantia" pitchFamily="18" charset="0"/>
                <a:cs typeface="Arial" pitchFamily="34" charset="0"/>
              </a:rPr>
              <a:t>Гипс. 300х1 = 300 г или 300:5 = 60 ложек для детского питания (2 кг – 30 рублей, 300 гр. – 4,5 руб.)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Constantia" pitchFamily="18" charset="0"/>
                <a:cs typeface="Arial" pitchFamily="34" charset="0"/>
              </a:rPr>
              <a:t>Колер - остаток после ремонта в нашей квартире, краска для батика – остаток после росписи по ткани (0 рублей)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222222"/>
                </a:solidFill>
                <a:latin typeface="+mj-lt"/>
                <a:ea typeface="Constantia" pitchFamily="18" charset="0"/>
                <a:cs typeface="Arial" pitchFamily="34" charset="0"/>
              </a:rPr>
              <a:t>Итого потрачено на расходные материалы на 1 кв.метр – </a:t>
            </a:r>
            <a:r>
              <a:rPr lang="ru-RU" dirty="0" smtClean="0">
                <a:solidFill>
                  <a:srgbClr val="C00000"/>
                </a:solidFill>
                <a:latin typeface="+mj-lt"/>
                <a:ea typeface="Constantia" pitchFamily="18" charset="0"/>
                <a:cs typeface="Arial" pitchFamily="34" charset="0"/>
              </a:rPr>
              <a:t>34 рубля 50 копеек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222222"/>
              </a:solidFill>
              <a:latin typeface="+mj-lt"/>
              <a:ea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222222"/>
                </a:solidFill>
                <a:latin typeface="+mj-lt"/>
                <a:ea typeface="Constantia" pitchFamily="18" charset="0"/>
                <a:cs typeface="Arial" pitchFamily="34" charset="0"/>
              </a:rPr>
              <a:t>Жидкие обои  в магазине за 1 кв.метр :  </a:t>
            </a:r>
            <a:r>
              <a:rPr lang="ru-RU" dirty="0" smtClean="0">
                <a:solidFill>
                  <a:srgbClr val="C00000"/>
                </a:solidFill>
                <a:latin typeface="+mj-lt"/>
                <a:ea typeface="Constantia" pitchFamily="18" charset="0"/>
                <a:cs typeface="Arial" pitchFamily="34" charset="0"/>
              </a:rPr>
              <a:t>600-3000 рублей.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Экономическое обоснование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Жидкие обои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Имеют отличное прилипание к любой поверхности, потому что в составе есть клей ПВА, гипс;</a:t>
            </a:r>
          </a:p>
          <a:p>
            <a:pPr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Для фактурной поверхности обоев добавлять можно любой материал: блестки, молотое стекло, бисер, вату, отходы шерстопрядильного или тканого производства.</a:t>
            </a:r>
          </a:p>
          <a:p>
            <a:pPr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Чем мельче измельчена бумага, картон, тем смесь получается однороднее и ложится на поверхность ровнее.</a:t>
            </a:r>
          </a:p>
          <a:p>
            <a:endParaRPr lang="ru-RU" sz="24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Правила безопасной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700808"/>
            <a:ext cx="4038600" cy="4434840"/>
          </a:xfrm>
        </p:spPr>
        <p:txBody>
          <a:bodyPr>
            <a:normAutofit/>
          </a:bodyPr>
          <a:lstStyle/>
          <a:p>
            <a:pPr lvl="0"/>
            <a:r>
              <a:rPr lang="ru-RU" sz="1800" dirty="0" smtClean="0"/>
              <a:t>При смешивании и нанесении жидких обоев надо смазать руки кремом и работать в резиновых перчатках;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6082" name="Picture 2" descr="D:\шаг в будущее 2018\Данилова К\фото\DSC031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 rot="4924433">
            <a:off x="476922" y="3469223"/>
            <a:ext cx="3465147" cy="25988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211960" y="53012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smtClean="0"/>
              <a:t>При нанесении акрилового лака необходимо надеть защитную маску или респиратор,  помещение в это время  должно проветриваться.</a:t>
            </a: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876429" flipH="1">
            <a:off x="5375711" y="1612121"/>
            <a:ext cx="2596232" cy="346631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D:\шаг в будущее 2018\Данилова К\фото\DSC032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1772816"/>
            <a:ext cx="7344815" cy="46720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05800" cy="1143000"/>
          </a:xfrm>
        </p:spPr>
        <p:txBody>
          <a:bodyPr/>
          <a:lstStyle/>
          <a:p>
            <a:pPr algn="ctr"/>
            <a:r>
              <a:rPr lang="ru-RU" b="1" dirty="0" smtClean="0"/>
              <a:t>Мои жидкие обои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:\Горных\20180508_15303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1680" y="1556792"/>
            <a:ext cx="6421565" cy="4949304"/>
          </a:xfrm>
          <a:prstGeom prst="rect">
            <a:avLst/>
          </a:prstGeom>
          <a:noFill/>
        </p:spPr>
      </p:pic>
      <p:sp>
        <p:nvSpPr>
          <p:cNvPr id="3" name="Заголовок 6"/>
          <p:cNvSpPr txBox="1">
            <a:spLocks/>
          </p:cNvSpPr>
          <p:nvPr/>
        </p:nvSpPr>
        <p:spPr>
          <a:xfrm>
            <a:off x="467544" y="54868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Панно «Цветы»</a:t>
            </a:r>
            <a:endParaRPr kumimoji="0" lang="ru-RU" sz="5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ciscoexpo.ru/wp-content/uploads/2017/04/zhidkie-oboi-v-prihozhey-2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3929090" cy="3929090"/>
          </a:xfrm>
          <a:prstGeom prst="rect">
            <a:avLst/>
          </a:prstGeom>
          <a:noFill/>
          <a:ln w="38100">
            <a:solidFill>
              <a:srgbClr val="CC3399"/>
            </a:solidFill>
            <a:prstDash val="sysDash"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Жидкие обои </a:t>
            </a:r>
            <a:r>
              <a:rPr lang="ru-RU" sz="2400" dirty="0" smtClean="0"/>
              <a:t>– это сухая смесь, которая состоит из различных естественных волокон, таких как шелк, целлюлоза, хлопок, кварц, минеральных и декоративных добавок.</a:t>
            </a:r>
            <a:endParaRPr lang="ru-RU" sz="24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 descr="Различные наполнители для жидких обоев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3968" y="4077072"/>
            <a:ext cx="4701808" cy="2564904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" name="Рисунок 9" descr="Волокна целлюлозы, полученные из древесины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20072" y="1916832"/>
            <a:ext cx="3024336" cy="208823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Ксения\20180926_14173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800" y="1772816"/>
            <a:ext cx="3376745" cy="4487533"/>
          </a:xfrm>
          <a:prstGeom prst="rect">
            <a:avLst/>
          </a:prstGeom>
          <a:noFill/>
          <a:ln w="76200" cmpd="tri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55776" y="620688"/>
            <a:ext cx="36343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chemeClr val="tx2"/>
                </a:solidFill>
                <a:latin typeface="+mj-lt"/>
              </a:rPr>
              <a:t>Панно «Сова»</a:t>
            </a:r>
            <a:endParaRPr lang="ru-RU" sz="4400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8461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900" b="1" dirty="0" smtClean="0">
                <a:solidFill>
                  <a:schemeClr val="bg2">
                    <a:lumMod val="25000"/>
                  </a:schemeClr>
                </a:solidFill>
              </a:rPr>
              <a:t>Ожидаемые результаты реализации проекта</a:t>
            </a:r>
            <a:endParaRPr lang="ru-RU" sz="49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389120"/>
          </a:xfrm>
        </p:spPr>
        <p:txBody>
          <a:bodyPr/>
          <a:lstStyle/>
          <a:p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Выполненное 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панно – подарок маме, бабушке или подруге на любое событие.</a:t>
            </a:r>
          </a:p>
          <a:p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Участие  в конференциях  и  конкурсах различного уровня.</a:t>
            </a:r>
          </a:p>
          <a:p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Практическое применение полученных знаний и умений в ремонте и оформлении дизайна собственной комнаты.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http://www.playcast.ru/uploads/2015/01/11/1154803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44480" y="3558480"/>
            <a:ext cx="3299520" cy="3299520"/>
          </a:xfrm>
          <a:prstGeom prst="rect">
            <a:avLst/>
          </a:prstGeom>
          <a:noFill/>
        </p:spPr>
      </p:pic>
      <p:pic>
        <p:nvPicPr>
          <p:cNvPr id="5" name="Picture 2" descr="http://www.playcast.ru/uploads/2015/01/11/1154803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96880" y="3710880"/>
            <a:ext cx="3299520" cy="3299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Список литературы:</a:t>
            </a:r>
            <a:endParaRPr lang="ru-RU" sz="4400" b="1" dirty="0"/>
          </a:p>
        </p:txBody>
      </p:sp>
      <p:sp>
        <p:nvSpPr>
          <p:cNvPr id="7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95536" y="1124744"/>
            <a:ext cx="8435280" cy="55707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 Барышникова Т.Школа ремонта,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М.:Эксмо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, 2008.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Васильева Е.  Евроремонт от А до Я. – Издательский дом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Рипол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классик», 2012г.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Вестгейт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Эллис,  Дизайн интерьера. Ростов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/Д: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во «Феникс», 2005г. "Дизайн интерьера".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Лысенко Е.И. Современные отделочные и облицовочные материалы. Ростов- на –Дону «Феникс».- 2009г.</a:t>
            </a:r>
          </a:p>
          <a:p>
            <a:pPr marL="685800" marR="0" lvl="1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Нестерова Д. Обои. Драпировки. –Издательство Москва. «Вече». 2005г. «Обои, драпировки».</a:t>
            </a:r>
          </a:p>
          <a:p>
            <a:pPr marL="800100" marR="0" lvl="1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Энциклопедия « Вопросы и ответы». Москва. 1999г.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onstantia" pitchFamily="18" charset="0"/>
                <a:cs typeface="Arial" pitchFamily="34" charset="0"/>
              </a:rPr>
              <a:t>                                                    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ea typeface="Constantia" pitchFamily="18" charset="0"/>
                <a:cs typeface="Arial" pitchFamily="34" charset="0"/>
              </a:rPr>
              <a:t>Интернет-ресурсы: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https://www.houzz.ru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До чего дошел прогресс в отделочных материалах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r>
              <a:rPr lang="ru-RU" sz="1400" u="sng" dirty="0" err="1" smtClean="0">
                <a:hlinkClick r:id="rId3"/>
              </a:rPr>
              <a:t>www.ast.ru</a:t>
            </a:r>
            <a:r>
              <a:rPr lang="ru-RU" sz="1400" dirty="0" smtClean="0"/>
              <a:t>. До чего дошел прогресс</a:t>
            </a:r>
            <a:r>
              <a:rPr lang="ru-RU" sz="1400" dirty="0" smtClean="0"/>
              <a:t>;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endParaRPr lang="ru-RU" sz="1400" b="1" dirty="0" smtClean="0"/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r>
              <a:rPr lang="ru-RU" sz="1400" u="sng" dirty="0" smtClean="0">
                <a:hlinkClick r:id="rId4"/>
              </a:rPr>
              <a:t>http://tver-13.ru</a:t>
            </a:r>
            <a:r>
              <a:rPr lang="ru-RU" sz="1400" dirty="0" smtClean="0"/>
              <a:t> Как сделать жидкие обои в домашних условиях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00100" marR="0" lvl="1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Constantia" pitchFamily="18" charset="0"/>
              <a:cs typeface="Arial" pitchFamily="34" charset="0"/>
            </a:endParaRPr>
          </a:p>
          <a:p>
            <a:pPr marL="800100" marR="0" lvl="1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udojestvennaya_dizayn-in_869.jpg"/>
          <p:cNvPicPr>
            <a:picLocks noGrp="1" noChangeAspect="1"/>
          </p:cNvPicPr>
          <p:nvPr>
            <p:ph sz="half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71600" y="4005064"/>
            <a:ext cx="3317014" cy="2448272"/>
          </a:xfrm>
          <a:ln w="28575">
            <a:solidFill>
              <a:schemeClr val="accent1"/>
            </a:solidFill>
          </a:ln>
        </p:spPr>
      </p:pic>
      <p:pic>
        <p:nvPicPr>
          <p:cNvPr id="6" name="Содержимое 5" descr="19.jpg"/>
          <p:cNvPicPr>
            <a:picLocks noGrp="1" noChangeAspect="1"/>
          </p:cNvPicPr>
          <p:nvPr>
            <p:ph sz="half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971600" y="1196752"/>
            <a:ext cx="3455988" cy="2533650"/>
          </a:xfrm>
          <a:ln w="28575">
            <a:solidFill>
              <a:schemeClr val="accent1"/>
            </a:solidFill>
          </a:ln>
        </p:spPr>
      </p:pic>
      <p:pic>
        <p:nvPicPr>
          <p:cNvPr id="1026" name="Picture 2" descr="C:\Users\User\Desktop\kombinirovanie-zhidkih-i-fotooboev-dlya-sozdaniya-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4048" y="1196752"/>
            <a:ext cx="3449960" cy="240634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20072" y="4005064"/>
            <a:ext cx="3233936" cy="2425452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95736" y="476672"/>
            <a:ext cx="4834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Рисунки (панно) жидкими обоями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29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4" descr="ZHidkie-oboi-4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764704"/>
            <a:ext cx="7704856" cy="5414222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682400"/>
          </a:xfrm>
        </p:spPr>
        <p:txBody>
          <a:bodyPr/>
          <a:lstStyle/>
          <a:p>
            <a:pPr algn="ctr"/>
            <a:r>
              <a:rPr lang="ru-RU" sz="4000" b="1" dirty="0" smtClean="0"/>
              <a:t>Гипотеза</a:t>
            </a:r>
            <a:endParaRPr lang="ru-RU" sz="40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323528" y="1556792"/>
            <a:ext cx="2743200" cy="4572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Исследование способов изготовления жидких обоев и их состава позволит самостоятельно сделать жидкие обои в домашних условиях для декорирования стен комнаты без лишних затрат.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endParaRPr lang="ru-RU" sz="2400" dirty="0"/>
          </a:p>
          <a:p>
            <a:pPr>
              <a:buNone/>
            </a:pPr>
            <a:endParaRPr lang="ru-RU" dirty="0"/>
          </a:p>
        </p:txBody>
      </p:sp>
      <p:pic>
        <p:nvPicPr>
          <p:cNvPr id="39937" name="Picture 1" descr="D:\шаг в будущее 2018\Данилова К\фото\DSC0319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76" y="1340768"/>
            <a:ext cx="3618402" cy="4824536"/>
          </a:xfrm>
          <a:prstGeom prst="ellipse">
            <a:avLst/>
          </a:prstGeom>
          <a:ln w="28575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51040" y="764704"/>
            <a:ext cx="2173820" cy="2160240"/>
          </a:xfrm>
          <a:prstGeom prst="ellipse">
            <a:avLst/>
          </a:prstGeom>
          <a:ln w="28575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Содержимое 9" descr="WP_006385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131840" y="4566316"/>
            <a:ext cx="2304256" cy="2103044"/>
          </a:xfrm>
          <a:prstGeom prst="ellipse">
            <a:avLst/>
          </a:prstGeom>
          <a:ln w="28575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9939" name="Picture 3" descr="E:\Данилова Ксения\WP_00638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25205" y="4509120"/>
            <a:ext cx="2018795" cy="1983378"/>
          </a:xfrm>
          <a:prstGeom prst="ellipse">
            <a:avLst/>
          </a:prstGeom>
          <a:ln w="28575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9940" name="Picture 4" descr="D:\шаг в будущее 2018\Данилова К\фото\DSC0319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48264" y="764703"/>
            <a:ext cx="2195736" cy="2096377"/>
          </a:xfrm>
          <a:prstGeom prst="ellipse">
            <a:avLst/>
          </a:prstGeom>
          <a:ln w="28575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Цель:</a:t>
            </a:r>
            <a:r>
              <a:rPr lang="ru-RU" dirty="0"/>
              <a:t> изготовить жидкие обои в домашних условиях для декорирования стен в помещениях</a:t>
            </a: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Задачи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:</a:t>
            </a:r>
          </a:p>
          <a:p>
            <a:pPr>
              <a:buNone/>
            </a:pPr>
            <a:r>
              <a:rPr lang="ru-RU" dirty="0"/>
              <a:t>1. Собрать, систематизировать и обобщить информацию о жидких обоях.</a:t>
            </a:r>
          </a:p>
          <a:p>
            <a:pPr>
              <a:buNone/>
            </a:pPr>
            <a:r>
              <a:rPr lang="ru-RU" dirty="0"/>
              <a:t>2. Выявить достоинства и недостатки жидких обоев.</a:t>
            </a:r>
          </a:p>
          <a:p>
            <a:pPr>
              <a:buNone/>
            </a:pPr>
            <a:r>
              <a:rPr lang="ru-RU" dirty="0"/>
              <a:t>3. Описать и освоить технологию изготовления и нанесения жидких обоев на поверхность.</a:t>
            </a:r>
          </a:p>
          <a:p>
            <a:pPr>
              <a:buNone/>
            </a:pPr>
            <a:r>
              <a:rPr lang="ru-RU" dirty="0"/>
              <a:t>4. Освоить технологию декорирования через изучение законов </a:t>
            </a:r>
            <a:r>
              <a:rPr lang="ru-RU" dirty="0" err="1"/>
              <a:t>цветотерапии</a:t>
            </a:r>
            <a:r>
              <a:rPr lang="ru-RU" dirty="0"/>
              <a:t> в дизайне помещений.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8914" name="Picture 2" descr="http://www.playcast.ru/uploads/2015/01/11/1154803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44480" y="3558480"/>
            <a:ext cx="3299520" cy="3299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gruntovka-dlya-zhidkih-oboev-zachem-nuzhna-i-osobennosti-vybora-3.jpg"/>
          <p:cNvPicPr>
            <a:picLocks noGrp="1" noChangeAspect="1"/>
          </p:cNvPicPr>
          <p:nvPr>
            <p:ph sz="half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395536" y="2708920"/>
            <a:ext cx="3744416" cy="378892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Содержимое 8" descr="zhidkie-oboi-6.jpg"/>
          <p:cNvPicPr>
            <a:picLocks noGrp="1" noChangeAspect="1"/>
          </p:cNvPicPr>
          <p:nvPr>
            <p:ph sz="half" idx="4294967295"/>
          </p:nvPr>
        </p:nvPicPr>
        <p:blipFill>
          <a:blip r:embed="rId4" cstate="email"/>
          <a:stretch>
            <a:fillRect/>
          </a:stretch>
        </p:blipFill>
        <p:spPr>
          <a:xfrm>
            <a:off x="4716016" y="548680"/>
            <a:ext cx="4038600" cy="318293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67544" y="980728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+mj-lt"/>
              </a:rPr>
              <a:t>Объект исследования: </a:t>
            </a:r>
            <a:r>
              <a:rPr lang="ru-RU" sz="2400" dirty="0" smtClean="0">
                <a:latin typeface="+mj-lt"/>
              </a:rPr>
              <a:t>технологии изготовления  и нанесения жидких обоев</a:t>
            </a:r>
            <a:endParaRPr lang="ru-RU" sz="24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4437112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+mj-lt"/>
              </a:rPr>
              <a:t>Предмет исследования:</a:t>
            </a:r>
          </a:p>
          <a:p>
            <a:r>
              <a:rPr lang="ru-RU" sz="2400" dirty="0" smtClean="0">
                <a:latin typeface="+mj-lt"/>
              </a:rPr>
              <a:t>жидкие обои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123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2952328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Методы исследований</a:t>
            </a:r>
            <a:r>
              <a:rPr lang="ru-RU" sz="4000" dirty="0" smtClean="0"/>
              <a:t>: </a:t>
            </a:r>
            <a:br>
              <a:rPr lang="ru-RU" sz="4000" dirty="0" smtClean="0"/>
            </a:br>
            <a:r>
              <a:rPr lang="ru-RU" sz="4000" dirty="0" smtClean="0"/>
              <a:t>1) Теоретический: </a:t>
            </a:r>
            <a:r>
              <a:rPr lang="ru-RU" sz="4000" dirty="0" smtClean="0">
                <a:solidFill>
                  <a:schemeClr val="tx1"/>
                </a:solidFill>
              </a:rPr>
              <a:t>анализ, обобщение и систематизация собранного материала; 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2) практический </a:t>
            </a:r>
            <a:r>
              <a:rPr lang="ru-RU" sz="4000" dirty="0" smtClean="0">
                <a:solidFill>
                  <a:schemeClr val="tx1"/>
                </a:solidFill>
              </a:rPr>
              <a:t>(эксперименты).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pic>
        <p:nvPicPr>
          <p:cNvPr id="37889" name="Picture 1" descr="D:\шаг в будущее 2018\Данилова К\фото\DSC032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824" y="3645024"/>
            <a:ext cx="3276848" cy="245763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890" name="Picture 2" descr="D:\фотоальбомы 2017-2018\школа\фото Ксении\20171220_13493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3212976"/>
            <a:ext cx="2457636" cy="327684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893" name="Picture 5" descr="D:\фотоальбомы 2017-2018\школа\фото Ксении\20171222_13323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16216" y="3284984"/>
            <a:ext cx="2448272" cy="3264363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3799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871</TotalTime>
  <Words>2066</Words>
  <Application>Microsoft Office PowerPoint</Application>
  <PresentationFormat>Экран (4:3)</PresentationFormat>
  <Paragraphs>200</Paragraphs>
  <Slides>32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Поток</vt:lpstr>
      <vt:lpstr>Жидкие обои как способ декорирования</vt:lpstr>
      <vt:lpstr>Актуальность</vt:lpstr>
      <vt:lpstr>Жидкие обои – это сухая смесь, которая состоит из различных естественных волокон, таких как шелк, целлюлоза, хлопок, кварц, минеральных и декоративных добавок.</vt:lpstr>
      <vt:lpstr>Слайд 4</vt:lpstr>
      <vt:lpstr>Слайд 5</vt:lpstr>
      <vt:lpstr>Гипотеза</vt:lpstr>
      <vt:lpstr>Слайд 7</vt:lpstr>
      <vt:lpstr>Слайд 8</vt:lpstr>
      <vt:lpstr>  Методы исследований:  1) Теоретический: анализ, обобщение и систематизация собранного материала;   2) практический (эксперименты). </vt:lpstr>
      <vt:lpstr>Египетский папирус </vt:lpstr>
      <vt:lpstr>Слайд 11</vt:lpstr>
      <vt:lpstr>Слайд 12</vt:lpstr>
      <vt:lpstr>Измельчение основы жидких обоев - основной и самый дорогостоящий этап производства жидких обоев</vt:lpstr>
      <vt:lpstr>Виды жидких  обоев</vt:lpstr>
      <vt:lpstr>Жидкие обои приятны на ощупь, создают бесшовное цельное покрытие.</vt:lpstr>
      <vt:lpstr>Жидкие обои               </vt:lpstr>
      <vt:lpstr>Мои эксперименты</vt:lpstr>
      <vt:lpstr>Слайд 18</vt:lpstr>
      <vt:lpstr>Слайд 19</vt:lpstr>
      <vt:lpstr>Слайд 20</vt:lpstr>
      <vt:lpstr>Слайд 21</vt:lpstr>
      <vt:lpstr>Примеры декорирования</vt:lpstr>
      <vt:lpstr>Слайд 23</vt:lpstr>
      <vt:lpstr>Гармоничные цветовые сочетания создают комфорт</vt:lpstr>
      <vt:lpstr>Экономическое обоснование</vt:lpstr>
      <vt:lpstr>Жидкие обои</vt:lpstr>
      <vt:lpstr>Правила безопасной работы</vt:lpstr>
      <vt:lpstr>Мои жидкие обои</vt:lpstr>
      <vt:lpstr>Слайд 29</vt:lpstr>
      <vt:lpstr>Слайд 30</vt:lpstr>
      <vt:lpstr>       Ожидаемые результаты реализации проекта</vt:lpstr>
      <vt:lpstr>Список литературы: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IRBiS</dc:creator>
  <cp:lastModifiedBy>Пользователь</cp:lastModifiedBy>
  <cp:revision>99</cp:revision>
  <dcterms:created xsi:type="dcterms:W3CDTF">2018-05-02T08:48:57Z</dcterms:created>
  <dcterms:modified xsi:type="dcterms:W3CDTF">2018-10-24T14:35:16Z</dcterms:modified>
</cp:coreProperties>
</file>