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7" r:id="rId2"/>
    <p:sldId id="263" r:id="rId3"/>
    <p:sldId id="264" r:id="rId4"/>
    <p:sldId id="265" r:id="rId5"/>
    <p:sldId id="266" r:id="rId6"/>
    <p:sldId id="267" r:id="rId7"/>
    <p:sldId id="268" r:id="rId8"/>
    <p:sldId id="269" r:id="rId9"/>
    <p:sldId id="271" r:id="rId10"/>
    <p:sldId id="278" r:id="rId11"/>
    <p:sldId id="272" r:id="rId12"/>
    <p:sldId id="279" r:id="rId13"/>
    <p:sldId id="273" r:id="rId14"/>
    <p:sldId id="275" r:id="rId15"/>
    <p:sldId id="280" r:id="rId16"/>
    <p:sldId id="274" r:id="rId17"/>
    <p:sldId id="281" r:id="rId18"/>
    <p:sldId id="276" r:id="rId19"/>
    <p:sldId id="256" r:id="rId2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09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newsflash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newsflash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newsflash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newsflash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newsflash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30.11.2018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newsflash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30.11.2018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newsflash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30.11.2018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newsflash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30.11.2018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newsflash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30.11.2018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newsflash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30.11.2018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newsflash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30.11.2018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newsflash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hyperlink" Target="https://my-calend.ru/day-omens/autumn" TargetMode="External"/><Relationship Id="rId3" Type="http://schemas.openxmlformats.org/officeDocument/2006/relationships/hyperlink" Target="https://nsportal.ru/detskiy-sad/logopediya/2014/02/16/kartoteka-stikhov-pro-osen" TargetMode="External"/><Relationship Id="rId7" Type="http://schemas.openxmlformats.org/officeDocument/2006/relationships/hyperlink" Target="http://sbornik-mudrosti.ru/poslovicy-i-pogovorki-pro-osen/" TargetMode="External"/><Relationship Id="rId2" Type="http://schemas.openxmlformats.org/officeDocument/2006/relationships/hyperlink" Target="http://www.stihomaniya.ru/2017/06/stihi-pro-osen-bez-bukvy-r.html" TargetMode="External"/><Relationship Id="rId1" Type="http://schemas.openxmlformats.org/officeDocument/2006/relationships/slideLayout" Target="../slideLayouts/slideLayout1.xml"/><Relationship Id="rId6" Type="http://schemas.openxmlformats.org/officeDocument/2006/relationships/hyperlink" Target="http://rodnaya-tropinka.ru/poslovitsy-pro-osen/" TargetMode="External"/><Relationship Id="rId5" Type="http://schemas.openxmlformats.org/officeDocument/2006/relationships/hyperlink" Target="http://logopediy-dly-detey.ru/detyam/material-dlya-avtomatizatsii-zvukov-v-rechi/avtomatizatsiya-zvuka-r/stikhotvoreniya-so-zvukom-r" TargetMode="External"/><Relationship Id="rId4" Type="http://schemas.openxmlformats.org/officeDocument/2006/relationships/hyperlink" Target="http://detckiicad.ucoz.ru/publ/dlja_roditelej/p/avtomatizacija_zvukov_r_i_r_v_skorogovorkakh_i_stikhotvorenijakh/27-1-0-152" TargetMode="External"/><Relationship Id="rId9" Type="http://schemas.openxmlformats.org/officeDocument/2006/relationships/hyperlink" Target="https://ru.pngtree.com/freebackground/frame-maple-sunflower-yellow_879390.html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62474"/>
          </a:xfrm>
        </p:spPr>
        <p:txBody>
          <a:bodyPr>
            <a:normAutofit/>
          </a:bodyPr>
          <a:lstStyle/>
          <a:p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Презентация на тему : </a:t>
            </a:r>
            <a:b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«Осень» </a:t>
            </a:r>
            <a:b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(стихотворения, пословицы, поговорки, приметы со звуками «Р» и «Р</a:t>
            </a:r>
            <a:r>
              <a:rPr lang="en-US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`</a:t>
            </a: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»)</a:t>
            </a:r>
            <a:endParaRPr lang="ru-RU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067944" y="4365104"/>
            <a:ext cx="4824536" cy="1296144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Подготовила учитель – логопед</a:t>
            </a:r>
          </a:p>
          <a:p>
            <a:pPr>
              <a:buNone/>
            </a:pPr>
            <a:r>
              <a:rPr lang="ru-RU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МДОУ «Детский сад № 217» г. Саратова</a:t>
            </a:r>
          </a:p>
          <a:p>
            <a:pPr>
              <a:buNone/>
            </a:pPr>
            <a:r>
              <a:rPr lang="ru-RU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Журавская Ольга Вячеславовна</a:t>
            </a:r>
            <a:endParaRPr lang="ru-RU" sz="2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newsflash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79512" y="260649"/>
            <a:ext cx="8640960" cy="4248472"/>
          </a:xfrm>
        </p:spPr>
        <p:txBody>
          <a:bodyPr>
            <a:normAutofit fontScale="92500"/>
          </a:bodyPr>
          <a:lstStyle/>
          <a:p>
            <a:pPr>
              <a:buFont typeface="Wingdings" pitchFamily="2" charset="2"/>
              <a:buChar char="ü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Август варит, сентябрь — к столу подает.</a:t>
            </a:r>
          </a:p>
          <a:p>
            <a:pPr>
              <a:buFont typeface="Wingdings" pitchFamily="2" charset="2"/>
              <a:buChar char="ü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 ноябре зима с осенью борется.</a:t>
            </a:r>
          </a:p>
          <a:p>
            <a:pPr>
              <a:buFont typeface="Wingdings" pitchFamily="2" charset="2"/>
              <a:buChar char="ü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 ноябре рассвет с сумерками среди дня встречаются.</a:t>
            </a:r>
          </a:p>
          <a:p>
            <a:pPr>
              <a:buFont typeface="Wingdings" pitchFamily="2" charset="2"/>
              <a:buChar char="ü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Колос к колоску — родине сноп.</a:t>
            </a:r>
          </a:p>
          <a:p>
            <a:pPr>
              <a:buFont typeface="Wingdings" pitchFamily="2" charset="2"/>
              <a:buChar char="ü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 осень и у вороны копны хлеба.</a:t>
            </a:r>
          </a:p>
          <a:p>
            <a:pPr>
              <a:buFont typeface="Wingdings" pitchFamily="2" charset="2"/>
              <a:buChar char="ü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Коли в ноябре небо заплачет, то следом за дождем и зима придет.</a:t>
            </a:r>
          </a:p>
          <a:p>
            <a:pPr>
              <a:buFont typeface="Wingdings" pitchFamily="2" charset="2"/>
              <a:buChar char="ü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Ноябрь декабрю родной брат,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сентябрев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внук.</a:t>
            </a:r>
          </a:p>
          <a:p>
            <a:pPr>
              <a:buFont typeface="Wingdings" pitchFamily="2" charset="2"/>
              <a:buChar char="ü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Колос дорог, хоть и мал, — подбери, чтоб не пропал.</a:t>
            </a:r>
            <a:endParaRPr lang="ru-RU" dirty="0" smtClean="0"/>
          </a:p>
          <a:p>
            <a:pPr>
              <a:buFont typeface="Wingdings" pitchFamily="2" charset="2"/>
              <a:buChar char="ü"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ransition spd="slow">
    <p:newsflash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251520" y="332656"/>
            <a:ext cx="8568952" cy="6120680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ü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Летом ведро воды – ложка грязи, осенью ложка воды – ведро грязи.</a:t>
            </a:r>
          </a:p>
          <a:p>
            <a:pPr>
              <a:buFont typeface="Wingdings" pitchFamily="2" charset="2"/>
              <a:buChar char="ü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Строгой зима будет, если птицы в отлет дружно пошли.</a:t>
            </a:r>
          </a:p>
          <a:p>
            <a:pPr>
              <a:buFont typeface="Wingdings" pitchFamily="2" charset="2"/>
              <a:buChar char="ü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 осеннее ненастье семь погод на дворе: сеет, веет, крутит, свистит и рвёт, льёт и снег метёт.</a:t>
            </a:r>
          </a:p>
          <a:p>
            <a:pPr>
              <a:buFont typeface="Wingdings" pitchFamily="2" charset="2"/>
              <a:buChar char="ü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Сентябрь красное лето провожает, осень золотую встречает.</a:t>
            </a:r>
          </a:p>
        </p:txBody>
      </p:sp>
    </p:spTree>
  </p:cSld>
  <p:clrMapOvr>
    <a:masterClrMapping/>
  </p:clrMapOvr>
  <p:transition spd="slow">
    <p:newsflash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88641"/>
            <a:ext cx="8003232" cy="4536504"/>
          </a:xfrm>
        </p:spPr>
        <p:txBody>
          <a:bodyPr/>
          <a:lstStyle/>
          <a:p>
            <a:pPr>
              <a:buFont typeface="Wingdings" pitchFamily="2" charset="2"/>
              <a:buChar char="ü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 октябре до обеда осень, а после обеда зима.</a:t>
            </a:r>
          </a:p>
          <a:p>
            <a:pPr>
              <a:buFont typeface="Wingdings" pitchFamily="2" charset="2"/>
              <a:buChar char="ü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Быстро тает октябрьский день — не привяжешь за плетень.</a:t>
            </a:r>
          </a:p>
          <a:p>
            <a:pPr>
              <a:buFont typeface="Wingdings" pitchFamily="2" charset="2"/>
              <a:buChar char="ü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Осень пришла, урожай принесла.</a:t>
            </a:r>
          </a:p>
          <a:p>
            <a:pPr>
              <a:buFont typeface="Wingdings" pitchFamily="2" charset="2"/>
              <a:buChar char="ü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Дерево скоро садят, да не скоро от него плоды едят.</a:t>
            </a:r>
          </a:p>
          <a:p>
            <a:pPr>
              <a:buFont typeface="Wingdings" pitchFamily="2" charset="2"/>
              <a:buChar char="ü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Спелому колосу — серп удалой, Девице красной — жених удалой.</a:t>
            </a:r>
          </a:p>
          <a:p>
            <a:pPr>
              <a:buFont typeface="Wingdings" pitchFamily="2" charset="2"/>
              <a:buChar char="ü"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ransition spd="slow">
    <p:newsflash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260648"/>
            <a:ext cx="8291264" cy="6480720"/>
          </a:xfrm>
        </p:spPr>
        <p:txBody>
          <a:bodyPr/>
          <a:lstStyle/>
          <a:p>
            <a:pPr>
              <a:buFont typeface="Wingdings" pitchFamily="2" charset="2"/>
              <a:buChar char="ü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Весна – красна цветами, а осень – снопами.</a:t>
            </a:r>
          </a:p>
          <a:p>
            <a:pPr>
              <a:buFont typeface="Wingdings" pitchFamily="2" charset="2"/>
              <a:buChar char="ü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Весна красна, да голодна, осень дождлива, да сытна.</a:t>
            </a:r>
          </a:p>
          <a:p>
            <a:pPr>
              <a:buFont typeface="Wingdings" pitchFamily="2" charset="2"/>
              <a:buChar char="ü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Осенью серенькое утро, красненький денек.</a:t>
            </a:r>
          </a:p>
          <a:p>
            <a:pPr>
              <a:buFont typeface="Wingdings" pitchFamily="2" charset="2"/>
              <a:buChar char="ü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Осень прикажет, а весна своё скажет.</a:t>
            </a:r>
          </a:p>
          <a:p>
            <a:pPr>
              <a:buFont typeface="Wingdings" pitchFamily="2" charset="2"/>
              <a:buChar char="ü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Не будь в осень тороват, будешь к весне богат.</a:t>
            </a:r>
          </a:p>
          <a:p>
            <a:pPr>
              <a:buFont typeface="Wingdings" pitchFamily="2" charset="2"/>
              <a:buChar char="ü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Не сковать реку зиме без ноября — кузнеца.</a:t>
            </a:r>
          </a:p>
          <a:p>
            <a:pPr>
              <a:buFont typeface="Wingdings" pitchFamily="2" charset="2"/>
              <a:buChar char="ü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Корми меня весной, а осенью я сам сыт буду.</a:t>
            </a:r>
          </a:p>
        </p:txBody>
      </p:sp>
    </p:spTree>
  </p:cSld>
  <p:clrMapOvr>
    <a:masterClrMapping/>
  </p:clrMapOvr>
  <p:transition spd="slow">
    <p:newsflash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8507288" cy="5069160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ü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Сырое лето и теплая осень – к долгой зиме.</a:t>
            </a:r>
          </a:p>
          <a:p>
            <a:pPr>
              <a:buFont typeface="Wingdings" pitchFamily="2" charset="2"/>
              <a:buChar char="ü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Рано осенью много снега – ждите раннюю весну.</a:t>
            </a:r>
          </a:p>
          <a:p>
            <a:pPr>
              <a:buFont typeface="Wingdings" pitchFamily="2" charset="2"/>
              <a:buChar char="ü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Облака редкие - будет ясно и холодно. </a:t>
            </a:r>
          </a:p>
          <a:p>
            <a:pPr>
              <a:buFont typeface="Wingdings" pitchFamily="2" charset="2"/>
              <a:buChar char="ü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Звезды яркие – к хорошей погодке, тусклые – к дождю.</a:t>
            </a:r>
          </a:p>
          <a:p>
            <a:pPr>
              <a:buFont typeface="Wingdings" pitchFamily="2" charset="2"/>
              <a:buChar char="ü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Если осенью падает много звёзд, на следующий год будет неурожай.</a:t>
            </a:r>
          </a:p>
          <a:p>
            <a:pPr>
              <a:buFont typeface="Wingdings" pitchFamily="2" charset="2"/>
              <a:buChar char="ü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Паутина стелется по растениям - ждите суровой зимы.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107504" y="116632"/>
            <a:ext cx="8712968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Приметы про осень со звуками «Р» и «Р</a:t>
            </a:r>
            <a:r>
              <a:rPr lang="en-US" sz="4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`</a:t>
            </a:r>
            <a:r>
              <a:rPr lang="ru-RU" sz="4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»</a:t>
            </a:r>
            <a:endParaRPr lang="ru-RU" sz="44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ransition spd="slow">
    <p:newsflash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88641"/>
            <a:ext cx="8147248" cy="4392488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ü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Появились комары поздней осенью — к мягкой зиме.</a:t>
            </a:r>
          </a:p>
          <a:p>
            <a:pPr>
              <a:buFont typeface="Wingdings" pitchFamily="2" charset="2"/>
              <a:buChar char="ü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Домашняя птица прячет голову под крыло — к холоду.</a:t>
            </a:r>
          </a:p>
          <a:p>
            <a:pPr>
              <a:buFont typeface="Wingdings" pitchFamily="2" charset="2"/>
              <a:buChar char="ü"/>
            </a:pPr>
            <a:r>
              <a:rPr lang="ru-RU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Обильные шишки внизу на ели - морозы будут ранние, вверху - зима будет короткая.</a:t>
            </a:r>
          </a:p>
          <a:p>
            <a:pPr>
              <a:buFont typeface="Wingdings" pitchFamily="2" charset="2"/>
              <a:buChar char="ü"/>
            </a:pPr>
            <a:r>
              <a:rPr lang="ru-RU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Калина созрела, а листья на ней зеленые - осень будет теплая.</a:t>
            </a:r>
            <a:endParaRPr lang="ru-RU" sz="2400" dirty="0" smtClean="0"/>
          </a:p>
          <a:p>
            <a:pPr>
              <a:buFont typeface="Wingdings" pitchFamily="2" charset="2"/>
              <a:buChar char="ü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Гром в октябре предвещает бесснежную, короткую и мягкую зиму.</a:t>
            </a:r>
          </a:p>
          <a:p>
            <a:endParaRPr lang="ru-RU" dirty="0"/>
          </a:p>
        </p:txBody>
      </p:sp>
    </p:spTree>
  </p:cSld>
  <p:clrMapOvr>
    <a:masterClrMapping/>
  </p:clrMapOvr>
  <p:transition spd="slow">
    <p:newsflash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260648"/>
            <a:ext cx="8291264" cy="4032448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ü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Гуси полетели – скоро выпадет снег.</a:t>
            </a:r>
          </a:p>
          <a:p>
            <a:pPr>
              <a:buFont typeface="Wingdings" pitchFamily="2" charset="2"/>
              <a:buChar char="ü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Урожай на орехи, а грибов нет, зима будет снежная и суровая.</a:t>
            </a:r>
          </a:p>
          <a:p>
            <a:pPr>
              <a:buFont typeface="Wingdings" pitchFamily="2" charset="2"/>
              <a:buChar char="ü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Когда в лесу много рябины - осень будет дождливая, мало - сухая. </a:t>
            </a:r>
          </a:p>
          <a:p>
            <a:pPr>
              <a:buFont typeface="Wingdings" pitchFamily="2" charset="2"/>
              <a:buChar char="ü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Рябина, калина, черная бузина созрели рано - ждите жестокой и снежной зимы.</a:t>
            </a:r>
          </a:p>
          <a:p>
            <a:pPr>
              <a:buFont typeface="Wingdings" pitchFamily="2" charset="2"/>
              <a:buChar char="ü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Лещина родила обильно - зима будет богата на снега и морозы.</a:t>
            </a:r>
          </a:p>
        </p:txBody>
      </p:sp>
    </p:spTree>
  </p:cSld>
  <p:clrMapOvr>
    <a:masterClrMapping/>
  </p:clrMapOvr>
  <p:transition spd="slow">
    <p:newsflash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88641"/>
            <a:ext cx="8291264" cy="4392488"/>
          </a:xfrm>
        </p:spPr>
        <p:txBody>
          <a:bodyPr/>
          <a:lstStyle/>
          <a:p>
            <a:pPr>
              <a:buFont typeface="Wingdings" pitchFamily="2" charset="2"/>
              <a:buChar char="ü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Если осенью березы желтеют с верхушки, следующая весна будет ранняя, а если снизу – поздняя.</a:t>
            </a:r>
          </a:p>
          <a:p>
            <a:pPr>
              <a:buFont typeface="Wingdings" pitchFamily="2" charset="2"/>
              <a:buChar char="ü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Гром в сентябре предвещает теплую осень и снежную зиму.</a:t>
            </a:r>
          </a:p>
          <a:p>
            <a:pPr>
              <a:buFont typeface="Wingdings" pitchFamily="2" charset="2"/>
              <a:buChar char="ü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Поздний листопад - к суровой и продолжительной зиме.</a:t>
            </a:r>
          </a:p>
          <a:p>
            <a:pPr>
              <a:buFont typeface="Wingdings" pitchFamily="2" charset="2"/>
              <a:buChar char="ü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Если журавли летят высоко, не спеша и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курлычат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- будет стоять хорошая осень.</a:t>
            </a:r>
          </a:p>
          <a:p>
            <a:pPr>
              <a:buFont typeface="Wingdings" pitchFamily="2" charset="2"/>
              <a:buChar char="ü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Если в ноябре многие деревья не сбросили листья – к долгой зиме.</a:t>
            </a:r>
          </a:p>
          <a:p>
            <a:pPr>
              <a:buFont typeface="Wingdings" pitchFamily="2" charset="2"/>
              <a:buChar char="ü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Теплый октябрь – к морозной зиме.</a:t>
            </a:r>
          </a:p>
          <a:p>
            <a:endParaRPr lang="ru-RU" dirty="0"/>
          </a:p>
        </p:txBody>
      </p:sp>
    </p:spTree>
  </p:cSld>
  <p:clrMapOvr>
    <a:masterClrMapping/>
  </p:clrMapOvr>
  <p:transition spd="slow">
    <p:newsflash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251520" y="260648"/>
            <a:ext cx="8640960" cy="3888432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ü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Деревья расцветают во второй раз — к теплой и долгой осени.</a:t>
            </a:r>
          </a:p>
          <a:p>
            <a:pPr>
              <a:buFont typeface="Wingdings" pitchFamily="2" charset="2"/>
              <a:buChar char="ü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Продолжительные и сильные похолодания в ноябре - к суровой зиме.</a:t>
            </a:r>
          </a:p>
          <a:p>
            <a:pPr>
              <a:buFont typeface="Wingdings" pitchFamily="2" charset="2"/>
              <a:buChar char="ü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 ноябре с утра может дождь дождить, а к вечеру сугробами снег лежать.</a:t>
            </a:r>
          </a:p>
          <a:p>
            <a:pPr>
              <a:buFont typeface="Wingdings" pitchFamily="2" charset="2"/>
              <a:buChar char="ü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Листопад прошел быстро - зима будет суровой, а если листья остаются зелеными и долго держатся на деревьях - зима будет короткая, с небольшими морозами.</a:t>
            </a:r>
          </a:p>
          <a:p>
            <a:pPr>
              <a:buFont typeface="Wingdings" pitchFamily="2" charset="2"/>
              <a:buChar char="ü"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ransition spd="slow">
    <p:newsflash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07504" y="116632"/>
            <a:ext cx="8928992" cy="1296144"/>
          </a:xfrm>
        </p:spPr>
        <p:txBody>
          <a:bodyPr>
            <a:noAutofit/>
          </a:bodyPr>
          <a:lstStyle/>
          <a:p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Источники информации (ссылки):</a:t>
            </a:r>
            <a:endParaRPr lang="ru-RU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79512" y="1484784"/>
            <a:ext cx="8712968" cy="5184576"/>
          </a:xfrm>
        </p:spPr>
        <p:txBody>
          <a:bodyPr>
            <a:normAutofit/>
          </a:bodyPr>
          <a:lstStyle/>
          <a:p>
            <a:pPr algn="l">
              <a:buFont typeface="Wingdings" pitchFamily="2" charset="2"/>
              <a:buChar char="ü"/>
            </a:pPr>
            <a:r>
              <a:rPr lang="en-US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hlinkClick r:id="rId2"/>
              </a:rPr>
              <a:t>http://www.stihomaniya.ru/2017/06/stihi-pro-osen-bez-bukvy-r.html</a:t>
            </a:r>
            <a:endParaRPr lang="ru-RU" sz="2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>
              <a:buFont typeface="Wingdings" pitchFamily="2" charset="2"/>
              <a:buChar char="ü"/>
            </a:pPr>
            <a:r>
              <a:rPr lang="en-US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hlinkClick r:id="rId3"/>
              </a:rPr>
              <a:t>https://nsportal.ru/detskiy-sad/logopediya/2014/02/16/kartoteka-stikhov-pro-osen</a:t>
            </a:r>
            <a:endParaRPr lang="ru-RU" sz="2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>
              <a:buFont typeface="Wingdings" pitchFamily="2" charset="2"/>
              <a:buChar char="ü"/>
            </a:pPr>
            <a:r>
              <a:rPr lang="en-US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hlinkClick r:id="rId4"/>
              </a:rPr>
              <a:t>http://detckiicad.ucoz.ru/publ/dlja_roditelej/p/avtomatizacija_zvukov_r_i_r_v_skorogovorkakh_i_stikhotvorenijakh/27-1-0-152</a:t>
            </a:r>
            <a:endParaRPr lang="ru-RU" sz="2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>
              <a:buFont typeface="Wingdings" pitchFamily="2" charset="2"/>
              <a:buChar char="ü"/>
            </a:pPr>
            <a:r>
              <a:rPr lang="en-US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hlinkClick r:id="rId5"/>
              </a:rPr>
              <a:t>http://logopediy-dly-detey.ru/detyam/material-dlya-avtomatizatsii-zvukov-v-rechi/avtomatizatsiya-zvuka-r/stikhotvoreniya-so-zvukom-r</a:t>
            </a:r>
            <a:endParaRPr lang="ru-RU" sz="2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>
              <a:buFont typeface="Wingdings" pitchFamily="2" charset="2"/>
              <a:buChar char="ü"/>
            </a:pPr>
            <a:r>
              <a:rPr lang="en-US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hlinkClick r:id="rId6"/>
              </a:rPr>
              <a:t>http://rodnaya-tropinka.ru/poslovitsy-pro-osen/</a:t>
            </a:r>
            <a:endParaRPr lang="ru-RU" sz="2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>
              <a:buFont typeface="Wingdings" pitchFamily="2" charset="2"/>
              <a:buChar char="ü"/>
            </a:pPr>
            <a:r>
              <a:rPr lang="en-US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hlinkClick r:id="rId7"/>
              </a:rPr>
              <a:t>http://sbornik-mudrosti.ru/poslovicy-i-pogovorki-pro-osen/</a:t>
            </a:r>
            <a:endParaRPr lang="ru-RU" sz="2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>
              <a:buFont typeface="Wingdings" pitchFamily="2" charset="2"/>
              <a:buChar char="ü"/>
            </a:pPr>
            <a:r>
              <a:rPr lang="en-US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hlinkClick r:id="rId8"/>
              </a:rPr>
              <a:t>https://my-calend.ru/day-omens/autumn</a:t>
            </a:r>
            <a:endParaRPr lang="ru-RU" sz="2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>
              <a:buFont typeface="Wingdings" pitchFamily="2" charset="2"/>
              <a:buChar char="ü"/>
            </a:pPr>
            <a:r>
              <a:rPr lang="en-US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hlinkClick r:id="rId9"/>
              </a:rPr>
              <a:t>https</a:t>
            </a:r>
            <a:r>
              <a:rPr lang="en-US" sz="22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hlinkClick r:id="rId9"/>
              </a:rPr>
              <a:t>://</a:t>
            </a:r>
            <a:r>
              <a:rPr lang="en-US" sz="22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hlinkClick r:id="rId9"/>
              </a:rPr>
              <a:t>ru.pngtree.com/freebackground/frame-maple-sunflower-yellow_879390.html</a:t>
            </a:r>
            <a:endParaRPr lang="ru-RU" sz="2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newsflash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116632"/>
            <a:ext cx="8229600" cy="1143000"/>
          </a:xfrm>
        </p:spPr>
        <p:txBody>
          <a:bodyPr>
            <a:noAutofit/>
          </a:bodyPr>
          <a:lstStyle/>
          <a:p>
            <a:pPr algn="l"/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Стихотворения об осени со звуками «Р» и «Р</a:t>
            </a:r>
            <a:r>
              <a:rPr lang="en-US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`</a:t>
            </a: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»</a:t>
            </a:r>
            <a:endParaRPr lang="ru-RU" b="1" dirty="0">
              <a:solidFill>
                <a:srgbClr val="00206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395536" y="1340768"/>
            <a:ext cx="4038600" cy="4525963"/>
          </a:xfrm>
        </p:spPr>
        <p:txBody>
          <a:bodyPr>
            <a:normAutofit fontScale="85000" lnSpcReduction="20000"/>
          </a:bodyPr>
          <a:lstStyle/>
          <a:p>
            <a:pPr algn="ctr"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Осень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Кричит ворона в небе:</a:t>
            </a:r>
          </a:p>
          <a:p>
            <a:pPr algn="ctr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Кар-р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!</a:t>
            </a:r>
          </a:p>
          <a:p>
            <a:pPr algn="ctr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 лесу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пожар-р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в лесу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пожар-р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!</a:t>
            </a:r>
          </a:p>
          <a:p>
            <a:pPr algn="ctr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А было просто очень:</a:t>
            </a:r>
          </a:p>
          <a:p>
            <a:pPr algn="ctr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 нем поселилась осень.</a:t>
            </a:r>
          </a:p>
          <a:p>
            <a:pPr algn="ctr">
              <a:buNone/>
            </a:pPr>
            <a:r>
              <a:rPr lang="ru-RU" sz="2300" i="1" dirty="0" smtClean="0">
                <a:latin typeface="Times New Roman" pitchFamily="18" charset="0"/>
                <a:cs typeface="Times New Roman" pitchFamily="18" charset="0"/>
              </a:rPr>
              <a:t>Е. </a:t>
            </a:r>
            <a:r>
              <a:rPr lang="ru-RU" sz="2300" i="1" dirty="0" err="1" smtClean="0">
                <a:latin typeface="Times New Roman" pitchFamily="18" charset="0"/>
                <a:cs typeface="Times New Roman" pitchFamily="18" charset="0"/>
              </a:rPr>
              <a:t>Интулов</a:t>
            </a:r>
            <a:endParaRPr lang="ru-RU" sz="23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4008" y="2204864"/>
            <a:ext cx="4038600" cy="4525963"/>
          </a:xfrm>
        </p:spPr>
        <p:txBody>
          <a:bodyPr>
            <a:normAutofit fontScale="85000" lnSpcReduction="20000"/>
          </a:bodyPr>
          <a:lstStyle/>
          <a:p>
            <a:pPr algn="ctr"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"Дождь по улице идет..."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Дождь по улице идет,</a:t>
            </a:r>
          </a:p>
          <a:p>
            <a:pPr algn="ctr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Мокрая дорога,</a:t>
            </a:r>
          </a:p>
          <a:p>
            <a:pPr algn="ctr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Много капель на стекле,</a:t>
            </a:r>
          </a:p>
          <a:p>
            <a:pPr algn="ctr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А тепла немного.</a:t>
            </a:r>
          </a:p>
          <a:p>
            <a:pPr algn="ctr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Как осенние грибы,</a:t>
            </a:r>
          </a:p>
          <a:p>
            <a:pPr algn="ctr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Зонтики мы носим,</a:t>
            </a:r>
          </a:p>
          <a:p>
            <a:pPr algn="ctr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Потому что на дворе</a:t>
            </a:r>
          </a:p>
          <a:p>
            <a:pPr algn="ctr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Наступила осень.</a:t>
            </a:r>
          </a:p>
          <a:p>
            <a:pPr algn="ctr">
              <a:buNone/>
            </a:pPr>
            <a:r>
              <a:rPr lang="ru-RU" sz="2100" i="1" dirty="0" smtClean="0">
                <a:latin typeface="Times New Roman" pitchFamily="18" charset="0"/>
                <a:cs typeface="Times New Roman" pitchFamily="18" charset="0"/>
              </a:rPr>
              <a:t>В. </a:t>
            </a:r>
            <a:r>
              <a:rPr lang="ru-RU" sz="2100" i="1" dirty="0" err="1" smtClean="0">
                <a:latin typeface="Times New Roman" pitchFamily="18" charset="0"/>
                <a:cs typeface="Times New Roman" pitchFamily="18" charset="0"/>
              </a:rPr>
              <a:t>Семернин</a:t>
            </a:r>
            <a:endParaRPr lang="ru-RU" sz="21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newsflash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67544" y="116632"/>
            <a:ext cx="4176464" cy="4896544"/>
          </a:xfrm>
        </p:spPr>
        <p:txBody>
          <a:bodyPr>
            <a:noAutofit/>
          </a:bodyPr>
          <a:lstStyle/>
          <a:p>
            <a:pPr algn="ctr">
              <a:buNone/>
            </a:pP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Нельзя нам на свете прожить без чудес,</a:t>
            </a:r>
          </a:p>
          <a:p>
            <a:pPr algn="ctr"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Они нас повсюду встречают.</a:t>
            </a:r>
          </a:p>
          <a:p>
            <a:pPr algn="ctr"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Волшебный, осенний и сказочный лес</a:t>
            </a:r>
          </a:p>
          <a:p>
            <a:pPr algn="ctr"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Нас в гости к себе приглашает.</a:t>
            </a:r>
          </a:p>
          <a:p>
            <a:pPr algn="ctr"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Закружится ветер под песню дождя,</a:t>
            </a:r>
          </a:p>
          <a:p>
            <a:pPr algn="ctr"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Листочки нам под ноги бросит.</a:t>
            </a:r>
          </a:p>
          <a:p>
            <a:pPr algn="ctr"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Такая красивая это пора:</a:t>
            </a:r>
          </a:p>
          <a:p>
            <a:pPr algn="ctr"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Пришла к нам опять Чудо-Осень.</a:t>
            </a:r>
          </a:p>
          <a:p>
            <a:pPr algn="ctr">
              <a:buNone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М. Сидорова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0" y="188640"/>
            <a:ext cx="4248472" cy="6048672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Дождик</a:t>
            </a:r>
          </a:p>
          <a:p>
            <a:pPr algn="ctr"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Дождик,</a:t>
            </a:r>
          </a:p>
          <a:p>
            <a:pPr algn="ctr"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Дождик моросит</a:t>
            </a:r>
          </a:p>
          <a:p>
            <a:pPr algn="ctr"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Осенний.</a:t>
            </a:r>
          </a:p>
          <a:p>
            <a:pPr algn="ctr"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Сеет дождик через сито</a:t>
            </a:r>
          </a:p>
          <a:p>
            <a:pPr algn="ctr"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Дым серый.</a:t>
            </a:r>
          </a:p>
          <a:p>
            <a:pPr algn="ctr"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Дождь - художник:</a:t>
            </a:r>
          </a:p>
          <a:p>
            <a:pPr algn="ctr"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Он рисует</a:t>
            </a:r>
          </a:p>
          <a:p>
            <a:pPr algn="ctr"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Лужи,</a:t>
            </a:r>
          </a:p>
          <a:p>
            <a:pPr algn="ctr"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И на трубах он играет</a:t>
            </a:r>
          </a:p>
          <a:p>
            <a:pPr algn="ctr"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Не хуже.</a:t>
            </a:r>
          </a:p>
          <a:p>
            <a:pPr algn="ctr"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Вот и серый снег пошел,</a:t>
            </a:r>
          </a:p>
          <a:p>
            <a:pPr algn="ctr"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Лег густо.</a:t>
            </a:r>
          </a:p>
          <a:p>
            <a:pPr algn="ctr"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До чего же хорошо</a:t>
            </a:r>
          </a:p>
          <a:p>
            <a:pPr algn="ctr"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И грустно.</a:t>
            </a:r>
          </a:p>
          <a:p>
            <a:pPr algn="ctr"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Р.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Сеф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newsflash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115616" y="188640"/>
            <a:ext cx="4104456" cy="5760640"/>
          </a:xfrm>
        </p:spPr>
        <p:txBody>
          <a:bodyPr>
            <a:normAutofit lnSpcReduction="10000"/>
          </a:bodyPr>
          <a:lstStyle/>
          <a:p>
            <a:pPr algn="ctr">
              <a:buNone/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«Осень» </a:t>
            </a:r>
          </a:p>
          <a:p>
            <a:pPr algn="ctr">
              <a:buNone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(Ю. Капустина)</a:t>
            </a:r>
          </a:p>
          <a:p>
            <a:pPr algn="ctr"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 золотой карете,</a:t>
            </a:r>
          </a:p>
          <a:p>
            <a:pPr algn="ctr"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Что с конём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игрывым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 algn="ctr"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Проскакала осень</a:t>
            </a:r>
          </a:p>
          <a:p>
            <a:pPr algn="ctr"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По лесам и нивам.</a:t>
            </a:r>
          </a:p>
          <a:p>
            <a:pPr algn="ctr"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Добрая волшебница</a:t>
            </a:r>
          </a:p>
          <a:p>
            <a:pPr algn="ctr"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Всё переиначила,</a:t>
            </a:r>
          </a:p>
          <a:p>
            <a:pPr algn="ctr"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Ярко-жёлтым цветом</a:t>
            </a:r>
          </a:p>
          <a:p>
            <a:pPr algn="ctr"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Землю разукрасила.</a:t>
            </a:r>
          </a:p>
          <a:p>
            <a:pPr algn="ctr"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 неба сонный месяц</a:t>
            </a:r>
          </a:p>
          <a:p>
            <a:pPr algn="ctr"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Чуду удивляется,</a:t>
            </a:r>
          </a:p>
          <a:p>
            <a:pPr algn="ctr"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Всё кругом искрится,</a:t>
            </a:r>
          </a:p>
          <a:p>
            <a:pPr algn="ctr"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Всё переливается.</a:t>
            </a:r>
          </a:p>
          <a:p>
            <a:pPr>
              <a:buNone/>
            </a:pP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932040" y="1700808"/>
            <a:ext cx="4104456" cy="4464496"/>
          </a:xfrm>
        </p:spPr>
        <p:txBody>
          <a:bodyPr>
            <a:normAutofit lnSpcReduction="10000"/>
          </a:bodyPr>
          <a:lstStyle/>
          <a:p>
            <a:pPr algn="ctr">
              <a:buNone/>
            </a:pPr>
            <a:r>
              <a:rPr lang="ru-RU" sz="3000" b="1" dirty="0" smtClean="0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Золотой дождь»</a:t>
            </a:r>
          </a:p>
          <a:p>
            <a:pPr algn="ctr">
              <a:buNone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(М.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Лесовая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algn="ctr"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Листья солнцем наливались.</a:t>
            </a:r>
          </a:p>
          <a:p>
            <a:pPr algn="ctr"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Листья солнцем пропитались.</a:t>
            </a:r>
          </a:p>
          <a:p>
            <a:pPr algn="ctr"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Налились, отяжелели,</a:t>
            </a:r>
          </a:p>
          <a:p>
            <a:pPr algn="ctr"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Потекли и полетели,</a:t>
            </a:r>
          </a:p>
          <a:p>
            <a:pPr algn="ctr"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Зашуршали по кустам,</a:t>
            </a:r>
          </a:p>
          <a:p>
            <a:pPr algn="ctr"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Поскакали по сучкам.</a:t>
            </a:r>
          </a:p>
          <a:p>
            <a:pPr algn="ctr"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Ветер золото кружит,</a:t>
            </a:r>
          </a:p>
          <a:p>
            <a:pPr algn="ctr"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Золотым дождём шумит!</a:t>
            </a:r>
          </a:p>
        </p:txBody>
      </p:sp>
    </p:spTree>
  </p:cSld>
  <p:clrMapOvr>
    <a:masterClrMapping/>
  </p:clrMapOvr>
  <p:transition spd="slow">
    <p:newsflash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67544" y="0"/>
            <a:ext cx="4100264" cy="446449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Осень -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златовласка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Осень, осень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златовласка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Ты приходишь к нам из сказки.</a:t>
            </a:r>
          </a:p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Как прекрасен твой убор</a:t>
            </a:r>
          </a:p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Янтарем горит узор!</a:t>
            </a:r>
          </a:p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Тихо бродишь на приволье</a:t>
            </a:r>
          </a:p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По лесам и по долинам.</a:t>
            </a:r>
          </a:p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Тебя встретим хлебом-солью,</a:t>
            </a:r>
          </a:p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Гроздью алою рябины.</a:t>
            </a:r>
          </a:p>
          <a:p>
            <a:pPr>
              <a:buNone/>
            </a:pP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148064" y="116632"/>
            <a:ext cx="3816424" cy="6237312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Осенние хлопоты</a:t>
            </a:r>
          </a:p>
          <a:p>
            <a:pPr>
              <a:buNone/>
            </a:pP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Загорелись ягод грозди,</a:t>
            </a:r>
          </a:p>
          <a:p>
            <a:pPr>
              <a:buNone/>
            </a:pP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Блещет неба синева.</a:t>
            </a:r>
          </a:p>
          <a:p>
            <a:pPr>
              <a:buNone/>
            </a:pP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Я непрошенного гостьей</a:t>
            </a:r>
          </a:p>
          <a:p>
            <a:pPr>
              <a:buNone/>
            </a:pP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В лес осенний забрела.</a:t>
            </a:r>
          </a:p>
          <a:p>
            <a:pPr>
              <a:buNone/>
            </a:pP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Здесь у всех свои заботы.</a:t>
            </a:r>
          </a:p>
          <a:p>
            <a:pPr>
              <a:buNone/>
            </a:pP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У зверей в лесу дела:</a:t>
            </a:r>
          </a:p>
          <a:p>
            <a:pPr>
              <a:buNone/>
            </a:pP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Утепляют дом еноты,</a:t>
            </a:r>
          </a:p>
          <a:p>
            <a:pPr>
              <a:buNone/>
            </a:pP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Белка шишку сорвала.</a:t>
            </a:r>
          </a:p>
          <a:p>
            <a:pPr>
              <a:buNone/>
            </a:pP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В острых зубках мышь лесная</a:t>
            </a:r>
          </a:p>
          <a:p>
            <a:pPr>
              <a:buNone/>
            </a:pP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Тащит гладкий </a:t>
            </a:r>
            <a:r>
              <a:rPr lang="ru-RU" sz="1600" b="1" dirty="0" err="1" smtClean="0">
                <a:latin typeface="Times New Roman" pitchFamily="18" charset="0"/>
                <a:cs typeface="Times New Roman" pitchFamily="18" charset="0"/>
              </a:rPr>
              <a:t>желудек</a:t>
            </a:r>
            <a:endParaRPr lang="ru-RU" sz="16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И, на зиму припасая,</a:t>
            </a:r>
          </a:p>
          <a:p>
            <a:pPr>
              <a:buNone/>
            </a:pP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Прячет желудь в погребок.</a:t>
            </a:r>
          </a:p>
          <a:p>
            <a:pPr>
              <a:buNone/>
            </a:pP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Только я открыла двери</a:t>
            </a:r>
          </a:p>
          <a:p>
            <a:pPr>
              <a:buNone/>
            </a:pP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Кленов ярко-золотых,</a:t>
            </a:r>
          </a:p>
          <a:p>
            <a:pPr>
              <a:buNone/>
            </a:pP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Притаились тотчас звери</a:t>
            </a:r>
          </a:p>
          <a:p>
            <a:pPr>
              <a:buNone/>
            </a:pP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Возле домиков своих.</a:t>
            </a:r>
          </a:p>
          <a:p>
            <a:pPr>
              <a:buNone/>
            </a:pP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Вмиг притихла жизнь большая,</a:t>
            </a:r>
          </a:p>
          <a:p>
            <a:pPr>
              <a:buNone/>
            </a:pP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Что идет не на виду.</a:t>
            </a:r>
          </a:p>
          <a:p>
            <a:pPr>
              <a:buNone/>
            </a:pP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Вам, друзья, не помешаю,</a:t>
            </a:r>
          </a:p>
          <a:p>
            <a:pPr>
              <a:buNone/>
            </a:pP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Полюбуюсь и уйду!</a:t>
            </a:r>
          </a:p>
        </p:txBody>
      </p:sp>
    </p:spTree>
  </p:cSld>
  <p:clrMapOvr>
    <a:masterClrMapping/>
  </p:clrMapOvr>
  <p:transition spd="slow">
    <p:newsflash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067944" y="260648"/>
            <a:ext cx="3960440" cy="5832648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Запасливая малышка</a:t>
            </a:r>
          </a:p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Осень. Рано поутру</a:t>
            </a:r>
          </a:p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Спит дубрава золотая.</a:t>
            </a:r>
          </a:p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Желуди несет в нору</a:t>
            </a:r>
          </a:p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Мышка рыжая лесная.</a:t>
            </a:r>
          </a:p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До чего ж она пригожа!</a:t>
            </a:r>
          </a:p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 темной полосой на спинке</a:t>
            </a:r>
          </a:p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На опавший лист похожа,</a:t>
            </a:r>
          </a:p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Что желтеет на тропинке.</a:t>
            </a:r>
          </a:p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Как запаслива малышка —</a:t>
            </a:r>
          </a:p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Умная лесная мышка.</a:t>
            </a:r>
          </a:p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Когда холод на дворе,</a:t>
            </a:r>
          </a:p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Будет желудь грызть в норе.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107504" y="620688"/>
            <a:ext cx="4038600" cy="4525963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Мухомор.</a:t>
            </a:r>
          </a:p>
          <a:p>
            <a:pPr algn="ctr"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Возле  леса на опушке,</a:t>
            </a:r>
          </a:p>
          <a:p>
            <a:pPr algn="ctr"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Украшая тёмный бор,</a:t>
            </a:r>
          </a:p>
          <a:p>
            <a:pPr algn="ctr"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Вырос пёстрый, как Петрушка,</a:t>
            </a:r>
          </a:p>
          <a:p>
            <a:pPr algn="ctr"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Ядовитый мухомор.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newsflash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251520" y="1556792"/>
            <a:ext cx="4038600" cy="4525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Белый гриб.</a:t>
            </a:r>
          </a:p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Белый гриб боровик</a:t>
            </a:r>
          </a:p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Всех грибов отличнее:</a:t>
            </a:r>
          </a:p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Богатырь - лесовик</a:t>
            </a:r>
          </a:p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 головой коричневой.</a:t>
            </a:r>
          </a:p>
          <a:p>
            <a:pPr>
              <a:buNone/>
            </a:pP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0" y="692696"/>
            <a:ext cx="4038600" cy="496855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Помидоры.</a:t>
            </a:r>
          </a:p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 огороде за забором</a:t>
            </a:r>
          </a:p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Поспевают помидоры.</a:t>
            </a:r>
          </a:p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Держатся за колышки,</a:t>
            </a:r>
          </a:p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Греются на солнышке.</a:t>
            </a:r>
          </a:p>
          <a:p>
            <a:pPr>
              <a:buNone/>
            </a:pP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У Егора огород,</a:t>
            </a:r>
          </a:p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Там есть редька и горох.</a:t>
            </a:r>
          </a:p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Рядом огород Федоры</a:t>
            </a:r>
          </a:p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Там на грядке помидоры.</a:t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newsflash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2627784" y="116632"/>
            <a:ext cx="4104456" cy="5904656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Грибы.</a:t>
            </a:r>
          </a:p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Мы идём дорожками,</a:t>
            </a:r>
          </a:p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Мы идём тропинками,</a:t>
            </a:r>
          </a:p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Мы идём с лукошками,</a:t>
            </a:r>
          </a:p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Мы идём с корзинками.</a:t>
            </a:r>
          </a:p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       Прямо за опушкою</a:t>
            </a:r>
          </a:p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       Вдруг нашли волнушки мы</a:t>
            </a:r>
          </a:p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       И пенёк с опёнками</a:t>
            </a:r>
          </a:p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       Под рябиной тонкою.</a:t>
            </a:r>
          </a:p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Крепкий подберёзовик</a:t>
            </a:r>
          </a:p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Вырос под берёзою.</a:t>
            </a:r>
          </a:p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Красный подосиновик</a:t>
            </a:r>
          </a:p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Вырос под осиною.</a:t>
            </a:r>
          </a:p>
          <a:p>
            <a:pPr>
              <a:buNone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А. Кузнецов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ransition spd="slow">
    <p:newsflash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116632"/>
            <a:ext cx="8352928" cy="1143000"/>
          </a:xfrm>
        </p:spPr>
        <p:txBody>
          <a:bodyPr>
            <a:normAutofit fontScale="90000"/>
          </a:bodyPr>
          <a:lstStyle/>
          <a:p>
            <a:pPr algn="l"/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Пословицы и поговорки про осень </a:t>
            </a:r>
            <a:b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со звуками «Р» и «Р</a:t>
            </a:r>
            <a:r>
              <a:rPr lang="en-US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`</a:t>
            </a: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»</a:t>
            </a:r>
            <a:endParaRPr lang="ru-RU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07504" y="1340768"/>
            <a:ext cx="8856984" cy="3096344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ü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От осени к лету повороту нету.</a:t>
            </a:r>
          </a:p>
          <a:p>
            <a:pPr>
              <a:buFont typeface="Wingdings" pitchFamily="2" charset="2"/>
              <a:buChar char="ü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Осенью скот жиреет, а человек добреет.</a:t>
            </a:r>
          </a:p>
          <a:p>
            <a:pPr>
              <a:buFont typeface="Wingdings" pitchFamily="2" charset="2"/>
              <a:buChar char="ü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 сентябре синица просит осень в гости.</a:t>
            </a:r>
          </a:p>
          <a:p>
            <a:pPr>
              <a:buFont typeface="Wingdings" pitchFamily="2" charset="2"/>
              <a:buChar char="ü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Осенью и воробей богат.</a:t>
            </a:r>
          </a:p>
          <a:p>
            <a:pPr>
              <a:buFont typeface="Wingdings" pitchFamily="2" charset="2"/>
              <a:buChar char="ü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Сентябрь — пора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мокропогодна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и сверх прочих - плодородна</a:t>
            </a:r>
          </a:p>
        </p:txBody>
      </p:sp>
    </p:spTree>
  </p:cSld>
  <p:clrMapOvr>
    <a:masterClrMapping/>
  </p:clrMapOvr>
  <p:transition spd="slow">
    <p:newsflash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175</TotalTime>
  <Words>1113</Words>
  <Application>Microsoft Office PowerPoint</Application>
  <PresentationFormat>Экран (4:3)</PresentationFormat>
  <Paragraphs>218</Paragraphs>
  <Slides>19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0" baseType="lpstr">
      <vt:lpstr>Тема Office</vt:lpstr>
      <vt:lpstr>Презентация на тему :  «Осень»  (стихотворения, пословицы, поговорки, приметы со звуками «Р» и «Р`»)</vt:lpstr>
      <vt:lpstr>Стихотворения об осени со звуками «Р» и «Р`»</vt:lpstr>
      <vt:lpstr>Слайд 3</vt:lpstr>
      <vt:lpstr>Слайд 4</vt:lpstr>
      <vt:lpstr>Слайд 5</vt:lpstr>
      <vt:lpstr>Слайд 6</vt:lpstr>
      <vt:lpstr>Слайд 7</vt:lpstr>
      <vt:lpstr>Слайд 8</vt:lpstr>
      <vt:lpstr>Пословицы и поговорки про осень  со звуками «Р» и «Р`»</vt:lpstr>
      <vt:lpstr>Слайд 10</vt:lpstr>
      <vt:lpstr>Слайд 11</vt:lpstr>
      <vt:lpstr>Слайд 12</vt:lpstr>
      <vt:lpstr>Слайд 13</vt:lpstr>
      <vt:lpstr> </vt:lpstr>
      <vt:lpstr>Слайд 15</vt:lpstr>
      <vt:lpstr>Слайд 16</vt:lpstr>
      <vt:lpstr>Слайд 17</vt:lpstr>
      <vt:lpstr>Слайд 18</vt:lpstr>
      <vt:lpstr>Источники информации (ссылки):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Ольга</dc:creator>
  <cp:lastModifiedBy>Ольга</cp:lastModifiedBy>
  <cp:revision>27</cp:revision>
  <dcterms:created xsi:type="dcterms:W3CDTF">2018-11-29T16:17:12Z</dcterms:created>
  <dcterms:modified xsi:type="dcterms:W3CDTF">2018-11-29T21:10:57Z</dcterms:modified>
</cp:coreProperties>
</file>