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CE14"/>
    <a:srgbClr val="8BF010"/>
    <a:srgbClr val="972B01"/>
    <a:srgbClr val="B94900"/>
    <a:srgbClr val="712703"/>
    <a:srgbClr val="92300F"/>
    <a:srgbClr val="A9915D"/>
    <a:srgbClr val="AD9861"/>
    <a:srgbClr val="8A733F"/>
    <a:srgbClr val="FCFC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113" d="100"/>
          <a:sy n="113" d="100"/>
        </p:scale>
        <p:origin x="-1500" y="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08.04.2019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img_url=http://ssl.static-cache.de/pimgs/185/57/185_573501a_1010.jpg&amp;p=4&amp;text=%D0%BF%D1%82%D0%B8%D1%86%D1%8B%20%D0%B2%20%D0%BA%D0%BE%D1%80%D0%BC%D1%83%D1%88%D0%BA%D0%B5%20%D1%84%D0%BE%D1%82%D0%BE&amp;noreask=1&amp;pos=120&amp;lr=10664&amp;rpt=simage&amp;nojs=1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images.yandex.ru/yandsearch?source=wiz&amp;img_url=http://ssl.static-cache.de/pimgs/185/57/185_573501a_1010.jpg&amp;p=4&amp;text=%D0%BF%D1%82%D0%B8%D1%86%D1%8B%20%D0%B2%20%D0%BA%D0%BE%D1%80%D0%BC%D1%83%D1%88%D0%BA%D0%B5%20%D1%84%D0%BE%D1%82%D0%BE&amp;noreask=1&amp;pos=120&amp;lr=10664&amp;rpt=simage&amp;nojs=1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microsoft.com/office/2007/relationships/hdphoto" Target="../media/hdphoto3.wdp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4060" y="0"/>
            <a:ext cx="9135879" cy="6858000"/>
            <a:chOff x="4060" y="0"/>
            <a:chExt cx="9135879" cy="685800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0" y="0"/>
              <a:ext cx="9135879" cy="6858000"/>
            </a:xfrm>
            <a:prstGeom prst="rect">
              <a:avLst/>
            </a:prstGeom>
          </p:spPr>
        </p:pic>
        <p:sp>
          <p:nvSpPr>
            <p:cNvPr id="2" name="Прямоугольник 1"/>
            <p:cNvSpPr/>
            <p:nvPr/>
          </p:nvSpPr>
          <p:spPr>
            <a:xfrm>
              <a:off x="7247467" y="6426200"/>
              <a:ext cx="1625600" cy="372533"/>
            </a:xfrm>
            <a:prstGeom prst="rect">
              <a:avLst/>
            </a:prstGeom>
            <a:solidFill>
              <a:srgbClr val="94CE14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040697" y="1493586"/>
            <a:ext cx="5724645" cy="106381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8000" b="1" dirty="0" smtClean="0">
                <a:ln w="190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Gotham Pro Black" panose="02000903040000020004" pitchFamily="50" charset="0"/>
                <a:ea typeface="Tahoma" panose="020B0604030504040204" pitchFamily="34" charset="0"/>
                <a:cs typeface="Gotham Pro Black" panose="02000903040000020004" pitchFamily="50" charset="0"/>
              </a:rPr>
              <a:t>Следопыты</a:t>
            </a:r>
            <a:endParaRPr lang="ru-RU" sz="8000" b="1" dirty="0">
              <a:ln w="19050">
                <a:noFill/>
              </a:ln>
              <a:solidFill>
                <a:schemeClr val="accent5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otham Pro Black" panose="02000903040000020004" pitchFamily="50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31341" y="3748796"/>
            <a:ext cx="398929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МАОУ «СОШ № 49»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3 В класс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Классный руководитель: </a:t>
            </a:r>
            <a:r>
              <a:rPr lang="ru-RU" sz="2000" b="1" dirty="0" err="1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Торчинская</a:t>
            </a:r>
            <a:r>
              <a:rPr lang="ru-RU" sz="2000" b="1" dirty="0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 Е.И.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latin typeface="Arial Black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2018 г.</a:t>
            </a:r>
            <a:endParaRPr lang="ru-RU" sz="2000" b="1" dirty="0">
              <a:latin typeface="Arial Black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600200"/>
            <a:ext cx="5943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5"/>
          <p:cNvSpPr>
            <a:spLocks noGrp="1" noChangeArrowheads="1"/>
          </p:cNvSpPr>
          <p:nvPr>
            <p:ph type="title" idx="4294967295"/>
          </p:nvPr>
        </p:nvSpPr>
        <p:spPr>
          <a:xfrm>
            <a:off x="1371600" y="277813"/>
            <a:ext cx="77724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Листовки с призывами написали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752600"/>
            <a:ext cx="5943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В первых классах распространяли</a:t>
            </a:r>
          </a:p>
        </p:txBody>
      </p:sp>
      <p:pic>
        <p:nvPicPr>
          <p:cNvPr id="27651" name="Picture 2" descr="C:\Users\-\Desktop\3 фото Лены из школы\00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646238" y="1935163"/>
            <a:ext cx="6430962" cy="46942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 помощи птицам мы людям вещали</a:t>
            </a:r>
          </a:p>
        </p:txBody>
      </p:sp>
      <p:pic>
        <p:nvPicPr>
          <p:cNvPr id="28675" name="Picture 2" descr="C:\Users\-\Desktop\Новая папка (2)\03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752600" y="1935163"/>
            <a:ext cx="6019800" cy="4770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3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Участвовали в экологических акциях</a:t>
            </a:r>
          </a:p>
        </p:txBody>
      </p:sp>
      <p:pic>
        <p:nvPicPr>
          <p:cNvPr id="30723" name="Picture 2" descr="C:\Users\-\Desktop\Новая папка (2)\0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209800"/>
            <a:ext cx="4038600" cy="3733800"/>
          </a:xfrm>
          <a:noFill/>
        </p:spPr>
      </p:pic>
      <p:pic>
        <p:nvPicPr>
          <p:cNvPr id="30724" name="Picture 3" descr="C:\Users\-\Desktop\Новая папка (2)\03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624138"/>
            <a:ext cx="4038600" cy="377666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Полгода уже за птицами следим</a:t>
            </a:r>
          </a:p>
        </p:txBody>
      </p:sp>
      <p:pic>
        <p:nvPicPr>
          <p:cNvPr id="33795" name="Picture 2" descr="C:\Users\-\Desktop\Новая папка (2)\03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57200" y="2133600"/>
            <a:ext cx="4038600" cy="3276600"/>
          </a:xfrm>
          <a:noFill/>
        </p:spPr>
      </p:pic>
      <p:pic>
        <p:nvPicPr>
          <p:cNvPr id="33796" name="Picture 3" descr="C:\Users\-\Desktop\Новая папка (2)\0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2362200"/>
            <a:ext cx="4343400" cy="3505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9135879" cy="6858000"/>
            <a:chOff x="0" y="0"/>
            <a:chExt cx="9135879" cy="6858000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35879" cy="6858000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7137400" y="6392333"/>
              <a:ext cx="1735667" cy="40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523993" y="2908349"/>
            <a:ext cx="72394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000" dirty="0" smtClean="0"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000" dirty="0"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1246356"/>
            <a:ext cx="47300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ln w="9525">
                  <a:noFill/>
                </a:ln>
                <a:solidFill>
                  <a:srgbClr val="002060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Газета</a:t>
            </a:r>
          </a:p>
          <a:p>
            <a:pPr lvl="0" algn="ctr"/>
            <a:r>
              <a:rPr lang="ru-RU" sz="4800" b="1" dirty="0" smtClean="0">
                <a:ln w="9525">
                  <a:noFill/>
                </a:ln>
                <a:solidFill>
                  <a:srgbClr val="002060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закрывается.</a:t>
            </a:r>
            <a:endParaRPr lang="ru-RU" sz="4800" b="1" dirty="0">
              <a:ln w="9525">
                <a:noFill/>
              </a:ln>
              <a:solidFill>
                <a:srgbClr val="002060"/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10" descr="i?id=93529838-34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636" y="3222811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215791_html_60557cb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6247" y="4679577"/>
            <a:ext cx="2181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215791_html_m7a6cfc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470" y="2926976"/>
            <a:ext cx="2286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?id=142704762-40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5635" y="3379694"/>
            <a:ext cx="22098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40697" y="1493586"/>
            <a:ext cx="5724644" cy="2785378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>
              <a:lnSpc>
                <a:spcPts val="7000"/>
              </a:lnSpc>
            </a:pPr>
            <a:r>
              <a:rPr lang="ru-RU" sz="8000" b="1" dirty="0" smtClean="0">
                <a:ln w="19050">
                  <a:noFill/>
                </a:ln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Gotham Pro Black" panose="02000903040000020004" pitchFamily="50" charset="0"/>
                <a:ea typeface="Tahoma" panose="020B0604030504040204" pitchFamily="34" charset="0"/>
                <a:cs typeface="Gotham Pro Black" panose="02000903040000020004" pitchFamily="50" charset="0"/>
              </a:rPr>
              <a:t>Следопыты</a:t>
            </a:r>
          </a:p>
          <a:p>
            <a:pPr algn="ctr">
              <a:lnSpc>
                <a:spcPts val="7000"/>
              </a:lnSpc>
            </a:pPr>
            <a:endParaRPr lang="ru-RU" sz="8000" b="1" dirty="0" smtClean="0">
              <a:ln w="19050">
                <a:noFill/>
              </a:ln>
              <a:solidFill>
                <a:schemeClr val="accent5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otham Pro Black" panose="02000903040000020004" pitchFamily="50" charset="0"/>
              <a:ea typeface="Tahoma" panose="020B0604030504040204" pitchFamily="34" charset="0"/>
              <a:cs typeface="Gotham Pro Black" panose="02000903040000020004" pitchFamily="50" charset="0"/>
            </a:endParaRPr>
          </a:p>
          <a:p>
            <a:pPr algn="ctr">
              <a:lnSpc>
                <a:spcPts val="7000"/>
              </a:lnSpc>
            </a:pPr>
            <a:endParaRPr lang="ru-RU" sz="8000" b="1" dirty="0" smtClean="0">
              <a:ln w="19050">
                <a:noFill/>
              </a:ln>
              <a:solidFill>
                <a:schemeClr val="accent5">
                  <a:lumMod val="50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otham Pro Black" panose="02000903040000020004" pitchFamily="50" charset="0"/>
              <a:ea typeface="Tahoma" panose="020B0604030504040204" pitchFamily="34" charset="0"/>
              <a:cs typeface="Gotham Pro Black" panose="02000903040000020004" pitchFamily="50" charset="0"/>
            </a:endParaRPr>
          </a:p>
        </p:txBody>
      </p:sp>
      <p:pic>
        <p:nvPicPr>
          <p:cNvPr id="7" name="Picture 5" descr="i?id=349640753-34-72&amp;n=2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7224" y="3581400"/>
            <a:ext cx="3908611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i?id=512209933-49-72&amp;n=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7212" y="3021107"/>
            <a:ext cx="4800600" cy="383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3993" y="2908349"/>
            <a:ext cx="723944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000" dirty="0" smtClean="0"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000" dirty="0"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1246356"/>
            <a:ext cx="47300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800" b="1" dirty="0" smtClean="0">
                <a:ln w="9525">
                  <a:noFill/>
                </a:ln>
                <a:solidFill>
                  <a:srgbClr val="002060"/>
                </a:solidFill>
                <a:latin typeface="Gotham Pro" panose="02000503040000020004" pitchFamily="50" charset="0"/>
                <a:ea typeface="Tahoma" panose="020B0604030504040204" pitchFamily="34" charset="0"/>
                <a:cs typeface="Gotham Pro" panose="02000503040000020004" pitchFamily="50" charset="0"/>
              </a:rPr>
              <a:t>Газета открывается.</a:t>
            </a:r>
            <a:endParaRPr lang="ru-RU" sz="4800" b="1" dirty="0">
              <a:ln w="9525">
                <a:noFill/>
              </a:ln>
              <a:solidFill>
                <a:srgbClr val="002060"/>
              </a:solidFill>
              <a:latin typeface="Gotham Pro" panose="02000503040000020004" pitchFamily="50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10" descr="i?id=93529838-34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6494" y="2864221"/>
            <a:ext cx="2519081" cy="204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215791_html_60557cb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6247" y="4679577"/>
            <a:ext cx="21812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9" descr="215791_html_m7a6cfc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470" y="2926976"/>
            <a:ext cx="22860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i?id=142704762-40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15635" y="3379694"/>
            <a:ext cx="22098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37400" y="6392333"/>
            <a:ext cx="1735667" cy="40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376518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3993" y="2635623"/>
            <a:ext cx="83331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ru-RU" sz="28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Птиц зимой не забывайте, корм в кормушку подсыпайте!</a:t>
            </a:r>
          </a:p>
          <a:p>
            <a:pPr marL="514350" indent="-51435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2. Природа живая, её береги. Вокруг себя взглядом хозяйским смотри.</a:t>
            </a:r>
          </a:p>
          <a:p>
            <a:pPr marL="514350" indent="-514350">
              <a:lnSpc>
                <a:spcPct val="150000"/>
              </a:lnSpc>
            </a:pPr>
            <a:r>
              <a:rPr lang="ru-RU" sz="2800" b="1" dirty="0" smtClean="0"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3. Рубить ель не повод, друзья, в Новый год.</a:t>
            </a:r>
            <a:endParaRPr lang="ru-RU" sz="2800" b="1" dirty="0">
              <a:latin typeface="Times New Roman" pitchFamily="18" charset="0"/>
              <a:ea typeface="Tahoma" panose="020B0604030504040204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6950" y="1246356"/>
            <a:ext cx="47300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1-ая страница </a:t>
            </a:r>
          </a:p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«</a:t>
            </a:r>
            <a:r>
              <a:rPr lang="ru-RU" sz="3600" b="1" dirty="0" err="1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Экоправила</a:t>
            </a:r>
            <a:r>
              <a:rPr lang="ru-RU" sz="36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»</a:t>
            </a:r>
            <a:endParaRPr lang="ru-RU" sz="3600" b="1" dirty="0">
              <a:ln w="9525">
                <a:noFill/>
              </a:ln>
              <a:solidFill>
                <a:srgbClr val="002060"/>
              </a:solidFill>
              <a:latin typeface="Franklin Gothic Medium Cond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5552" y="5844988"/>
            <a:ext cx="1676399" cy="1289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i?id=157836045-18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8023" y="5764306"/>
            <a:ext cx="1891553" cy="148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166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439272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0988" y="896470"/>
            <a:ext cx="789790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2-ая страница </a:t>
            </a:r>
          </a:p>
          <a:p>
            <a:pPr lvl="0" algn="ctr"/>
            <a:r>
              <a:rPr lang="ru-RU" sz="36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«Экологический прогноз»</a:t>
            </a:r>
          </a:p>
          <a:p>
            <a:pPr lvl="0" algn="ctr"/>
            <a:r>
              <a:rPr lang="ru-RU" sz="3600" b="1" dirty="0" smtClean="0">
                <a:ln w="9525">
                  <a:noFill/>
                </a:ln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Перспективы:</a:t>
            </a:r>
          </a:p>
          <a:p>
            <a:pPr marL="514350" lvl="0" indent="-514350">
              <a:buAutoNum type="arabicPeriod"/>
            </a:pPr>
            <a:r>
              <a:rPr lang="ru-RU" sz="2800" b="1" dirty="0" smtClean="0">
                <a:ln w="9525">
                  <a:noFill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Чем больше кормушек, тем звонче зимой птичек трель!</a:t>
            </a:r>
          </a:p>
          <a:p>
            <a:pPr marL="514350" lvl="0" indent="-514350">
              <a:buAutoNum type="arabicPeriod"/>
            </a:pPr>
            <a:r>
              <a:rPr lang="ru-RU" sz="2800" b="1" dirty="0" smtClean="0">
                <a:ln w="9525">
                  <a:noFill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Птичья возня у наших кормушек чудеснее целой кучи игрушек!</a:t>
            </a:r>
          </a:p>
          <a:p>
            <a:pPr marL="514350" lvl="0" indent="-514350">
              <a:buAutoNum type="arabicPeriod"/>
            </a:pPr>
            <a:r>
              <a:rPr lang="ru-RU" sz="2800" b="1" dirty="0" smtClean="0">
                <a:ln w="9525">
                  <a:noFill/>
                </a:ln>
                <a:latin typeface="Times New Roman" pitchFamily="18" charset="0"/>
                <a:ea typeface="Tahoma" panose="020B0604030504040204" pitchFamily="34" charset="0"/>
                <a:cs typeface="Times New Roman" pitchFamily="18" charset="0"/>
              </a:rPr>
              <a:t> Зимой не будет скуки, если возьмёшь корм в руки.</a:t>
            </a:r>
          </a:p>
          <a:p>
            <a:pPr lvl="0"/>
            <a:endParaRPr lang="ru-RU" sz="2400" b="1" dirty="0" smtClean="0">
              <a:ln w="9525">
                <a:noFill/>
              </a:ln>
              <a:solidFill>
                <a:srgbClr val="002060"/>
              </a:solidFill>
              <a:latin typeface="Franklin Gothic Medium Cond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  <a:p>
            <a:pPr lvl="0" algn="ctr"/>
            <a:endParaRPr lang="ru-RU" sz="3600" b="1" dirty="0">
              <a:ln w="9525">
                <a:noFill/>
              </a:ln>
              <a:solidFill>
                <a:srgbClr val="002060"/>
              </a:solidFill>
              <a:latin typeface="Franklin Gothic Medium Cond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4588" y="5432612"/>
            <a:ext cx="2447364" cy="170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i?id=157836045-18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6964" y="5316069"/>
            <a:ext cx="2057400" cy="183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166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8121" y="439272"/>
            <a:ext cx="9135879" cy="6858000"/>
            <a:chOff x="8121" y="439272"/>
            <a:chExt cx="9135879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1" y="439272"/>
              <a:ext cx="9135879" cy="6858000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7137400" y="6858000"/>
              <a:ext cx="1735667" cy="406400"/>
            </a:xfrm>
            <a:prstGeom prst="rect">
              <a:avLst/>
            </a:prstGeom>
            <a:solidFill>
              <a:srgbClr val="94CE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510988" y="896470"/>
            <a:ext cx="789790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88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3-я страница </a:t>
            </a:r>
          </a:p>
          <a:p>
            <a:pPr lvl="0" algn="ctr"/>
            <a:r>
              <a:rPr lang="ru-RU" sz="8800" b="1" dirty="0" smtClean="0">
                <a:ln w="9525">
                  <a:noFill/>
                </a:ln>
                <a:solidFill>
                  <a:srgbClr val="002060"/>
                </a:solidFill>
                <a:latin typeface="Franklin Gothic Medium Cond" pitchFamily="34" charset="0"/>
                <a:ea typeface="Tahoma" panose="020B0604030504040204" pitchFamily="34" charset="0"/>
                <a:cs typeface="Gotham Pro" panose="02000503040000020004" pitchFamily="50" charset="0"/>
              </a:rPr>
              <a:t>«Достижения»</a:t>
            </a:r>
          </a:p>
          <a:p>
            <a:pPr lvl="0"/>
            <a:endParaRPr lang="ru-RU" sz="2400" b="1" dirty="0" smtClean="0">
              <a:ln w="9525">
                <a:noFill/>
              </a:ln>
              <a:solidFill>
                <a:srgbClr val="002060"/>
              </a:solidFill>
              <a:latin typeface="Franklin Gothic Medium Cond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  <a:p>
            <a:pPr lvl="0" algn="ctr"/>
            <a:endParaRPr lang="ru-RU" sz="3600" b="1" dirty="0">
              <a:ln w="9525">
                <a:noFill/>
              </a:ln>
              <a:solidFill>
                <a:srgbClr val="002060"/>
              </a:solidFill>
              <a:latin typeface="Franklin Gothic Medium Cond" pitchFamily="34" charset="0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Picture 5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6352" y="4401671"/>
            <a:ext cx="2447364" cy="170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i?id=157836045-18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564" y="3747245"/>
            <a:ext cx="2057400" cy="183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i?id=349640753-34-72&amp;n=21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07106" y="4007224"/>
            <a:ext cx="2644588" cy="2850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166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4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</a:rPr>
              <a:t>Эскизы кормушек, на любой вкус</a:t>
            </a:r>
          </a:p>
        </p:txBody>
      </p:sp>
      <p:pic>
        <p:nvPicPr>
          <p:cNvPr id="21507" name="Picture 2" descr="C:\Users\-\Desktop\Новая папка (2)\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31800" y="1981200"/>
            <a:ext cx="4038600" cy="3276600"/>
          </a:xfrm>
          <a:noFill/>
        </p:spPr>
      </p:pic>
      <p:pic>
        <p:nvPicPr>
          <p:cNvPr id="21508" name="Picture 3" descr="C:\Users\-\Desktop\Новая папка (2)\00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2057400"/>
            <a:ext cx="4343400" cy="35956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Кормушки смастерили</a:t>
            </a:r>
          </a:p>
        </p:txBody>
      </p:sp>
      <p:pic>
        <p:nvPicPr>
          <p:cNvPr id="24579" name="Содержимое 4" descr="C:\Users\-\Desktop\Новая папка (2)\026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57200" y="2057400"/>
            <a:ext cx="3962400" cy="3595688"/>
          </a:xfrm>
        </p:spPr>
      </p:pic>
      <p:pic>
        <p:nvPicPr>
          <p:cNvPr id="24580" name="Содержимое 5" descr="C:\Users\-\Desktop\Лена, дети, птицы\2017-11-17\027.JPG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4648200" y="2286000"/>
            <a:ext cx="4343400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ChangeArrowheads="1"/>
          </p:cNvSpPr>
          <p:nvPr/>
        </p:nvSpPr>
        <p:spPr bwMode="auto">
          <a:xfrm>
            <a:off x="1752600" y="762000"/>
            <a:ext cx="6858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Корм птицам закупили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3555" name="Рисунок 7" descr="C:\Users\-\Desktop\Новая папка (2)\0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17675"/>
            <a:ext cx="40386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8" descr="C:\Users\-\Desktop\Новая папка (2)\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133600"/>
            <a:ext cx="4114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Будем птицам помогать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злую зиму зимовать</a:t>
            </a:r>
          </a:p>
        </p:txBody>
      </p:sp>
      <p:pic>
        <p:nvPicPr>
          <p:cNvPr id="25603" name="Picture 2" descr="C:\Users\-\Desktop\Новая папка (2)\01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286000"/>
            <a:ext cx="4038600" cy="3595688"/>
          </a:xfrm>
          <a:noFill/>
        </p:spPr>
      </p:pic>
      <p:pic>
        <p:nvPicPr>
          <p:cNvPr id="25604" name="Picture 3" descr="C:\Users\-\Desktop\Новая папка (2)\01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057400"/>
            <a:ext cx="4038600" cy="4038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412</TotalTime>
  <Words>155</Words>
  <Application>Microsoft Office PowerPoint</Application>
  <PresentationFormat>Экран (4:3)</PresentationFormat>
  <Paragraphs>33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Эскизы кормушек, на любой вкус</vt:lpstr>
      <vt:lpstr>Кормушки смастерили</vt:lpstr>
      <vt:lpstr>Презентация PowerPoint</vt:lpstr>
      <vt:lpstr>Будем птицам помогать злую зиму зимовать</vt:lpstr>
      <vt:lpstr>Листовки с призывами написали</vt:lpstr>
      <vt:lpstr>В первых классах распространяли</vt:lpstr>
      <vt:lpstr>О помощи птицам мы людям вещали</vt:lpstr>
      <vt:lpstr>Участвовали в экологических акциях</vt:lpstr>
      <vt:lpstr>Полгода уже за птицами следим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Наталья</cp:lastModifiedBy>
  <cp:revision>62</cp:revision>
  <dcterms:created xsi:type="dcterms:W3CDTF">2013-11-19T05:52:05Z</dcterms:created>
  <dcterms:modified xsi:type="dcterms:W3CDTF">2019-04-08T11:55:01Z</dcterms:modified>
</cp:coreProperties>
</file>