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C288A-939E-44E7-8793-D5BCB16D114E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C5B67-67C9-400A-85F7-8073FB8BE3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gif"/><Relationship Id="rId7" Type="http://schemas.openxmlformats.org/officeDocument/2006/relationships/slide" Target="slide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gi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image" Target="../media/image24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gif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gif"/><Relationship Id="rId7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gif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" Target="slide10.xml"/><Relationship Id="rId7" Type="http://schemas.openxmlformats.org/officeDocument/2006/relationships/image" Target="../media/image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Интерактивная викторина</a:t>
            </a:r>
            <a:br>
              <a:rPr lang="ru-RU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«Гербы  ХМАО-Югры»</a:t>
            </a:r>
            <a:endParaRPr lang="ru-RU" sz="28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Рисунок 4" descr="&amp;Gcy;&amp;iecy;&amp;rcy;&amp;bcy; &amp;Ocy;&amp;kcy;&amp;tcy;&amp;yacy;&amp;bcy;&amp;rcy;&amp;softcy;&amp;scy;&amp;kcy;&amp;ocy;&amp;gcy;&amp;ocy; &amp;gcy;&amp;ocy;&amp;rcy;&amp;ocy;&amp;dcy;&amp;scy;&amp;kcy;&amp;ocy;&amp;gcy;&amp;ocy; &amp;pcy;&amp;ocy;&amp;scy;&amp;iecy;&amp;lcy;&amp;iecy;&amp;ncy;&amp;icy;&amp;yacy;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1512168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&amp;Gcy;&amp;iecy;&amp;rcy;&amp;bcy; &amp;gcy;&amp;ocy;&amp;rcy;&amp;ocy;&amp;dcy;&amp;scy;&amp;kcy;&amp;ocy;&amp;gcy;&amp;ocy; &amp;pcy;&amp;ocy;&amp;scy;&amp;iecy;&amp;lcy;&amp;iecy;&amp;ncy;&amp;icy;&amp;yacy; &amp;Bcy;&amp;iecy;&amp;rcy;&amp;iecy;&amp;zcy;&amp;ocy;&amp;vcy;&amp;ocy;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158417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&amp;Gcy;&amp;iecy;&amp;rcy;&amp;bcy; &amp;gcy;&amp;ocy;&amp;rcy;&amp;ocy;&amp;dcy;&amp;acy; &amp;Bcy;&amp;iecy;&amp;lcy;&amp;ocy;&amp;yacy;&amp;rcy;&amp;scy;&amp;kcy;&amp;icy;&amp;jcy;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93096"/>
            <a:ext cx="1567440" cy="1997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://twidler.ru/Content/Images/istoriya/18/169784/2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4293096"/>
            <a:ext cx="1602898" cy="2016224"/>
          </a:xfrm>
          <a:prstGeom prst="rect">
            <a:avLst/>
          </a:prstGeom>
          <a:noFill/>
        </p:spPr>
      </p:pic>
      <p:pic>
        <p:nvPicPr>
          <p:cNvPr id="1030" name="Picture 6" descr="https://www.trans-profi.ru/images/nefti_gerb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32240" y="4293096"/>
            <a:ext cx="1584176" cy="2033397"/>
          </a:xfrm>
          <a:prstGeom prst="rect">
            <a:avLst/>
          </a:prstGeom>
          <a:noFill/>
        </p:spPr>
      </p:pic>
      <p:pic>
        <p:nvPicPr>
          <p:cNvPr id="1032" name="Picture 8" descr="http://bigslide.ru/images/21/20705/960/img1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55776" y="1988840"/>
            <a:ext cx="1584176" cy="201622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034" name="Picture 10" descr="http://diletant.media/upload/iblock/935/93556f9c289ee4d7f365e5a266c16b6c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93017" y="1988840"/>
            <a:ext cx="1580212" cy="187220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091594" y="1340768"/>
            <a:ext cx="44056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Выбери герб города Сургут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http://1tmn.ru/wp-content/uploads/2014/03/gerb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7544" y="4293096"/>
            <a:ext cx="1728192" cy="2128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Интерактивная викторина</a:t>
            </a:r>
            <a:b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«Гербы городов и районов </a:t>
            </a:r>
            <a:r>
              <a:rPr kumimoji="0" lang="ru-RU" sz="2800" b="1" i="0" u="none" strike="noStrike" kern="1200" cap="all" spc="0" normalizeH="0" baseline="0" noProof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ХМАО-Югры</a:t>
            </a: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8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412776"/>
            <a:ext cx="85689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животное есть на гербе города 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Мегион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32" name="Picture 4" descr="http://www.dck-sobol.ru/images/color%20sable%20(1)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4437112"/>
            <a:ext cx="2857500" cy="207645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2534" name="Picture 6" descr="http://animalsfoto.com/photo/94/94adf163a97b1402850f62d8e38b6bf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1988840"/>
            <a:ext cx="2736304" cy="2052228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2536" name="Picture 8" descr="http://animalsfoto.com/photo/53/53cf18b63607909ab5b7aeaf8588308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8184" y="2060848"/>
            <a:ext cx="2808312" cy="210623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2538" name="Picture 10" descr="http://newsinphoto.ru/wp-content/uploads/2011/06/%D0%BE%D1%82%D1%86%D1%8B-3-960x72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1520" y="2132856"/>
            <a:ext cx="2808312" cy="210623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2540" name="Picture 12" descr="http://animalworld.com.ua/images/2009/September/Animal/Belka/Belka_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72200" y="4509120"/>
            <a:ext cx="2594653" cy="194599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2542" name="Picture 14" descr="http://333v.ru/uploads/dd/dde5c715366fa0ac60e4ec92964023bd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7504" y="4725144"/>
            <a:ext cx="2880320" cy="18002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Неправильно!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79512" y="1268760"/>
            <a:ext cx="4038600" cy="4525963"/>
          </a:xfrm>
          <a:prstGeom prst="rect">
            <a:avLst/>
          </a:prstGeo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Попробуй еще раз!</a:t>
            </a:r>
            <a:endParaRPr kumimoji="0" lang="ru-RU" sz="32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http://kompromator.in.ua/media/k2/items/cache/cd28e7de42daec61e1a7b5cd2b05356d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3068960"/>
            <a:ext cx="3223320" cy="3223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1412776"/>
            <a:ext cx="48965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вернись к заданию!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6" descr="http://clipart-library.com/images/kTKopxkzc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323528" y="2702168"/>
            <a:ext cx="3456384" cy="415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Герб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790844"/>
            <a:ext cx="3247597" cy="4067156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Правильно!</a:t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Черный соболь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844824"/>
            <a:ext cx="24945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Мегион</a:t>
            </a:r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3558" name="Picture 6" descr="https://s.ura.news/760/images/news/upload/2017/04/18/39846_Megion_megion_gorod_250x0_4143.2762.0.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1988840"/>
            <a:ext cx="3215029" cy="187220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23560" name="Picture 8" descr="http://fototerra.ru/photo/Russia/Megion/medium-19571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4149080"/>
            <a:ext cx="3816424" cy="253315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9" name="Picture 10" descr="https://ds04.infourok.ru/uploads/ex/02bc/00008b73-75226e90/13/hello_html_5db7e4fc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56176" y="116632"/>
            <a:ext cx="2448272" cy="169028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96180" y="1988840"/>
            <a:ext cx="33059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6" action="ppaction://hlinksldjump"/>
              </a:rPr>
              <a:t>К следующему заданию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Интерактивная викторина</a:t>
            </a:r>
            <a:b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«Гербы городов и районов </a:t>
            </a:r>
            <a:r>
              <a:rPr kumimoji="0" lang="ru-RU" sz="2800" b="1" i="0" u="none" strike="noStrike" kern="1200" cap="all" spc="0" normalizeH="0" baseline="0" noProof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ХМАО-Югры</a:t>
            </a: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8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2776"/>
            <a:ext cx="856895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гербе какого города изображено жилище народов ханты?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2" name="Picture 2" descr="Герб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3140968"/>
            <a:ext cx="2592288" cy="3472095"/>
          </a:xfrm>
          <a:prstGeom prst="rect">
            <a:avLst/>
          </a:prstGeom>
          <a:noFill/>
        </p:spPr>
      </p:pic>
      <p:pic>
        <p:nvPicPr>
          <p:cNvPr id="6" name="Рисунок 5" descr="&amp;Gcy;&amp;iecy;&amp;rcy;&amp;bcy; &amp;gcy;&amp;ocy;&amp;rcy;&amp;ocy;&amp;dcy;&amp;acy; &amp;Bcy;&amp;iecy;&amp;lcy;&amp;ocy;&amp;yacy;&amp;rcy;&amp;scy;&amp;kcy;&amp;icy;&amp;jcy;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2664296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04" name="Picture 4" descr="Герб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72200" y="3068960"/>
            <a:ext cx="2627784" cy="350371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5536" y="2636912"/>
            <a:ext cx="22788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Белоярский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3888" y="2636912"/>
            <a:ext cx="20516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радужный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89730" y="2636912"/>
            <a:ext cx="29542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Нижневартовск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Неправильно!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79512" y="1268760"/>
            <a:ext cx="4038600" cy="4525963"/>
          </a:xfrm>
          <a:prstGeom prst="rect">
            <a:avLst/>
          </a:prstGeo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Попробуй еще раз!</a:t>
            </a:r>
            <a:endParaRPr kumimoji="0" lang="ru-RU" sz="32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http://kompromator.in.ua/media/k2/items/cache/cd28e7de42daec61e1a7b5cd2b05356d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3068960"/>
            <a:ext cx="3223320" cy="3223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1412776"/>
            <a:ext cx="48965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вернись к заданию!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6" descr="http://clipart-library.com/images/kTKopxkzc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323528" y="2702168"/>
            <a:ext cx="3456384" cy="415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Правильно!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Жилище 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народов ханты – чум!</a:t>
            </a:r>
            <a:r>
              <a:rPr kumimoji="0" lang="ru-RU" sz="4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10" descr="https://ds04.infourok.ru/uploads/ex/02bc/00008b73-75226e90/13/hello_html_5db7e4f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176" y="116632"/>
            <a:ext cx="2448272" cy="1690280"/>
          </a:xfrm>
          <a:prstGeom prst="rect">
            <a:avLst/>
          </a:prstGeom>
          <a:noFill/>
        </p:spPr>
      </p:pic>
      <p:pic>
        <p:nvPicPr>
          <p:cNvPr id="5" name="Picture 2" descr="Герб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420888"/>
            <a:ext cx="3024336" cy="40507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1844824"/>
            <a:ext cx="20516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радужный</a:t>
            </a:r>
            <a:endParaRPr lang="ru-RU" sz="2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6626" name="Picture 2" descr="http://uralpolit.ru/assets/911113a0/images/oldsite/2013/04/ccc77366d5e4.jpg/6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1988840"/>
            <a:ext cx="2448272" cy="183620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2555776" y="3933056"/>
            <a:ext cx="1584176" cy="165618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8" name="Picture 4" descr="http://re.tusur.ru/export/sites/ru.tusur.re/2007/affiliates/15-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8184" y="2060847"/>
            <a:ext cx="2664296" cy="1994309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26630" name="Picture 6" descr="http://agangrad.ru/photo/city/city02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51920" y="4382746"/>
            <a:ext cx="4752528" cy="220101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Молодец!</a:t>
            </a:r>
            <a:b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5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тебя все получилось!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http://www.slc-service.ru/photos/medalki-dlya-detey-molodets-umnitsa-skachat-besplatno-70797-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1772816"/>
            <a:ext cx="4752528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Неправильно!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4038600" cy="4525963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Попробуй еще раз!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http://kompromator.in.ua/media/k2/items/cache/cd28e7de42daec61e1a7b5cd2b05356d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3068960"/>
            <a:ext cx="3223320" cy="3223320"/>
          </a:xfrm>
          <a:prstGeom prst="rect">
            <a:avLst/>
          </a:prstGeom>
          <a:noFill/>
        </p:spPr>
      </p:pic>
      <p:pic>
        <p:nvPicPr>
          <p:cNvPr id="15366" name="Picture 6" descr="http://clipart-library.com/images/kTKopxkzc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323528" y="2009530"/>
            <a:ext cx="4032448" cy="48484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95936" y="1412776"/>
            <a:ext cx="48965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вернись к заданию!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Сургут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toptyumen.ru/wp-content/uploads/2015/06/48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1772816"/>
            <a:ext cx="2592288" cy="3498018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10" name="Picture 8" descr="http://bigslide.ru/images/21/20705/960/img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71933"/>
            <a:ext cx="2232248" cy="2841043"/>
          </a:xfrm>
          <a:prstGeom prst="rect">
            <a:avLst/>
          </a:prstGeom>
          <a:solidFill>
            <a:srgbClr val="0070C0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028" name="Picture 4" descr="https://xn--1-8sbouoe0d.xn--p1ai/wp-content/uploads/2017/03/kadastrovaia-stoimost-surgut-201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504" y="4365104"/>
            <a:ext cx="3563788" cy="217323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1030" name="Picture 6" descr="http://surgut.yarmarka.biz/uploads/orig/7c/ae/39/7cae394a478e0d9856dfc038b7480ea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99992" y="4581128"/>
            <a:ext cx="4091608" cy="2122522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1032" name="Picture 8" descr="http://picworld.ru/wp-content/uploads/2017/02/Surgut_19.jpe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12160" y="2636912"/>
            <a:ext cx="2626510" cy="1751882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1034" name="Picture 10" descr="https://ds04.infourok.ru/uploads/ex/02bc/00008b73-75226e90/13/hello_html_5db7e4fc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44208" y="223363"/>
            <a:ext cx="2376264" cy="164056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496180" y="1988840"/>
            <a:ext cx="33059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8" action="ppaction://hlinksldjump"/>
              </a:rPr>
              <a:t>К следующему заданию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Интерактивная викторина</a:t>
            </a:r>
            <a:b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«Гербы городов и районов </a:t>
            </a:r>
            <a:r>
              <a:rPr lang="ru-RU" sz="2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ХМАО-Югры</a:t>
            </a:r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072" y="1340768"/>
            <a:ext cx="62307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Выбери герб города Ханты-Мансийска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&amp;Gcy;&amp;iecy;&amp;rcy;&amp;bcy; &amp;Ocy;&amp;kcy;&amp;tcy;&amp;yacy;&amp;bcy;&amp;rcy;&amp;softcy;&amp;scy;&amp;kcy;&amp;ocy;&amp;gcy;&amp;ocy; &amp;gcy;&amp;ocy;&amp;rcy;&amp;ocy;&amp;dcy;&amp;scy;&amp;kcy;&amp;ocy;&amp;gcy;&amp;ocy; &amp;pcy;&amp;ocy;&amp;scy;&amp;iecy;&amp;lcy;&amp;iecy;&amp;ncy;&amp;icy;&amp;yacy;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1512168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&amp;Gcy;&amp;iecy;&amp;rcy;&amp;bcy; &amp;gcy;&amp;ocy;&amp;rcy;&amp;ocy;&amp;dcy;&amp;scy;&amp;kcy;&amp;ocy;&amp;gcy;&amp;ocy; &amp;pcy;&amp;ocy;&amp;scy;&amp;iecy;&amp;lcy;&amp;iecy;&amp;ncy;&amp;icy;&amp;yacy; &amp;Bcy;&amp;iecy;&amp;rcy;&amp;iecy;&amp;zcy;&amp;ocy;&amp;vcy;&amp;ocy;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158417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&amp;Gcy;&amp;iecy;&amp;rcy;&amp;bcy; &amp;gcy;&amp;ocy;&amp;rcy;&amp;ocy;&amp;dcy;&amp;acy; &amp;Bcy;&amp;iecy;&amp;lcy;&amp;ocy;&amp;yacy;&amp;rcy;&amp;scy;&amp;kcy;&amp;icy;&amp;jcy;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93096"/>
            <a:ext cx="1567440" cy="1997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http://twidler.ru/Content/Images/istoriya/18/169784/2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4293096"/>
            <a:ext cx="1602898" cy="2016224"/>
          </a:xfrm>
          <a:prstGeom prst="rect">
            <a:avLst/>
          </a:prstGeom>
          <a:noFill/>
        </p:spPr>
      </p:pic>
      <p:pic>
        <p:nvPicPr>
          <p:cNvPr id="9" name="Picture 6" descr="https://www.trans-profi.ru/images/nefti_gerb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32240" y="4293096"/>
            <a:ext cx="1584176" cy="2033397"/>
          </a:xfrm>
          <a:prstGeom prst="rect">
            <a:avLst/>
          </a:prstGeom>
          <a:noFill/>
        </p:spPr>
      </p:pic>
      <p:pic>
        <p:nvPicPr>
          <p:cNvPr id="10" name="Picture 8" descr="http://bigslide.ru/images/21/20705/960/img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55776" y="1988840"/>
            <a:ext cx="1584176" cy="201622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1" name="Picture 10" descr="http://diletant.media/upload/iblock/935/93556f9c289ee4d7f365e5a266c16b6c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93017" y="1988840"/>
            <a:ext cx="1580212" cy="1872208"/>
          </a:xfrm>
          <a:prstGeom prst="rect">
            <a:avLst/>
          </a:prstGeom>
          <a:noFill/>
        </p:spPr>
      </p:pic>
      <p:pic>
        <p:nvPicPr>
          <p:cNvPr id="12" name="Picture 2" descr="http://1tmn.ru/wp-content/uploads/2014/03/gerb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7544" y="4293096"/>
            <a:ext cx="1728192" cy="2128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Неправильно!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79512" y="1268760"/>
            <a:ext cx="4038600" cy="4525963"/>
          </a:xfrm>
          <a:prstGeom prst="rect">
            <a:avLst/>
          </a:prstGeo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Попробуй еще раз!</a:t>
            </a:r>
            <a:endParaRPr kumimoji="0" lang="ru-RU" sz="32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http://kompromator.in.ua/media/k2/items/cache/cd28e7de42daec61e1a7b5cd2b05356d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3068960"/>
            <a:ext cx="3223320" cy="3223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1412776"/>
            <a:ext cx="48965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вернись к заданию!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6" descr="http://clipart-library.com/images/kTKopxkzc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323528" y="2702168"/>
            <a:ext cx="3456384" cy="415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Ханты-Мансийск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10" descr="http://diletant.media/upload/iblock/935/93556f9c289ee4d7f365e5a266c16b6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700808"/>
            <a:ext cx="2016224" cy="2388788"/>
          </a:xfrm>
          <a:prstGeom prst="rect">
            <a:avLst/>
          </a:prstGeom>
          <a:noFill/>
        </p:spPr>
      </p:pic>
      <p:pic>
        <p:nvPicPr>
          <p:cNvPr id="5" name="Picture 10" descr="https://ds04.infourok.ru/uploads/ex/02bc/00008b73-75226e90/13/hello_html_5db7e4f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152" y="188640"/>
            <a:ext cx="2592288" cy="1789708"/>
          </a:xfrm>
          <a:prstGeom prst="rect">
            <a:avLst/>
          </a:prstGeom>
          <a:noFill/>
        </p:spPr>
      </p:pic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5496180" y="1988840"/>
            <a:ext cx="33059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К следующему заданию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6386" name="Picture 2" descr="http://youlenka2000.users.photofile.ru/photo/youlenka2000/200702491/xlarge/2131457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4149080"/>
            <a:ext cx="3586214" cy="2389287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6388" name="Picture 4" descr="http://detki-ugra.ru/media/upload/2014/09/26/MAMONTY-V-HANTYMANSIYSK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72200" y="2564904"/>
            <a:ext cx="1810210" cy="1201778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6390" name="Picture 6" descr="http://admhmansy.ru/docs/08-04/00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55976" y="3933056"/>
            <a:ext cx="4320480" cy="2592289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6392" name="Picture 8" descr="http://www.stihi.ru/pics/2006/09/25-134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33248" y="1916832"/>
            <a:ext cx="2915720" cy="1728192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Интерактивная викторина</a:t>
            </a:r>
            <a:b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«Гербы городов и районов </a:t>
            </a:r>
            <a:r>
              <a:rPr kumimoji="0" lang="ru-RU" sz="2800" b="1" i="0" u="none" strike="noStrike" kern="1200" cap="all" spc="0" normalizeH="0" baseline="0" noProof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ХМАО-Югры</a:t>
            </a: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8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576" y="1340768"/>
            <a:ext cx="56517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Выбери герб города Нефтеюганска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&amp;Gcy;&amp;iecy;&amp;rcy;&amp;bcy; &amp;Ocy;&amp;kcy;&amp;tcy;&amp;yacy;&amp;bcy;&amp;rcy;&amp;softcy;&amp;scy;&amp;kcy;&amp;ocy;&amp;gcy;&amp;ocy; &amp;gcy;&amp;ocy;&amp;rcy;&amp;ocy;&amp;dcy;&amp;scy;&amp;kcy;&amp;ocy;&amp;gcy;&amp;ocy; &amp;pcy;&amp;ocy;&amp;scy;&amp;iecy;&amp;lcy;&amp;iecy;&amp;ncy;&amp;icy;&amp;yacy;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1512168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&amp;Gcy;&amp;iecy;&amp;rcy;&amp;bcy; &amp;gcy;&amp;ocy;&amp;rcy;&amp;ocy;&amp;dcy;&amp;scy;&amp;kcy;&amp;ocy;&amp;gcy;&amp;ocy; &amp;pcy;&amp;ocy;&amp;scy;&amp;iecy;&amp;lcy;&amp;iecy;&amp;ncy;&amp;icy;&amp;yacy; &amp;Bcy;&amp;iecy;&amp;rcy;&amp;iecy;&amp;zcy;&amp;ocy;&amp;vcy;&amp;ocy;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88840"/>
            <a:ext cx="158417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&amp;Gcy;&amp;iecy;&amp;rcy;&amp;bcy; &amp;gcy;&amp;ocy;&amp;rcy;&amp;ocy;&amp;dcy;&amp;acy; &amp;Bcy;&amp;iecy;&amp;lcy;&amp;ocy;&amp;yacy;&amp;rcy;&amp;scy;&amp;kcy;&amp;icy;&amp;jcy;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93096"/>
            <a:ext cx="1567440" cy="1997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http://twidler.ru/Content/Images/istoriya/18/169784/2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4293096"/>
            <a:ext cx="1602898" cy="2016224"/>
          </a:xfrm>
          <a:prstGeom prst="rect">
            <a:avLst/>
          </a:prstGeom>
          <a:noFill/>
        </p:spPr>
      </p:pic>
      <p:pic>
        <p:nvPicPr>
          <p:cNvPr id="9" name="Picture 6" descr="https://www.trans-profi.ru/images/nefti_gerb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32240" y="4293096"/>
            <a:ext cx="1584176" cy="2033397"/>
          </a:xfrm>
          <a:prstGeom prst="rect">
            <a:avLst/>
          </a:prstGeom>
          <a:noFill/>
        </p:spPr>
      </p:pic>
      <p:pic>
        <p:nvPicPr>
          <p:cNvPr id="10" name="Picture 8" descr="http://bigslide.ru/images/21/20705/960/img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55776" y="1988840"/>
            <a:ext cx="1584176" cy="201622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1" name="Picture 10" descr="http://diletant.media/upload/iblock/935/93556f9c289ee4d7f365e5a266c16b6c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93017" y="1988840"/>
            <a:ext cx="1580212" cy="1872208"/>
          </a:xfrm>
          <a:prstGeom prst="rect">
            <a:avLst/>
          </a:prstGeom>
          <a:noFill/>
        </p:spPr>
      </p:pic>
      <p:pic>
        <p:nvPicPr>
          <p:cNvPr id="12" name="Picture 2" descr="http://1tmn.ru/wp-content/uploads/2014/03/gerb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7544" y="4293096"/>
            <a:ext cx="1728192" cy="2128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Неправильно!</a:t>
            </a:r>
            <a:endParaRPr kumimoji="0" lang="ru-RU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179512" y="1268760"/>
            <a:ext cx="4038600" cy="4525963"/>
          </a:xfrm>
          <a:prstGeom prst="rect">
            <a:avLst/>
          </a:prstGeo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Попробуй еще раз!</a:t>
            </a:r>
            <a:endParaRPr kumimoji="0" lang="ru-RU" sz="32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http://kompromator.in.ua/media/k2/items/cache/cd28e7de42daec61e1a7b5cd2b05356d_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3068960"/>
            <a:ext cx="3223320" cy="3223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1412776"/>
            <a:ext cx="48965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вернись к заданию!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6" descr="http://clipart-library.com/images/kTKopxkzc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323528" y="2702168"/>
            <a:ext cx="3456384" cy="415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Правильно!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Нефтеюганск</a:t>
            </a:r>
            <a:endParaRPr lang="ru-RU" sz="5400" dirty="0"/>
          </a:p>
        </p:txBody>
      </p:sp>
      <p:pic>
        <p:nvPicPr>
          <p:cNvPr id="4" name="Picture 10" descr="https://ds04.infourok.ru/uploads/ex/02bc/00008b73-75226e90/13/hello_html_5db7e4f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188640"/>
            <a:ext cx="2448272" cy="1690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96180" y="1988840"/>
            <a:ext cx="33059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К следующему заданию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8434" name="Picture 2" descr="https://i09.fotocdn.net/s11/168/gallery_m/51/231382698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95936" y="3861048"/>
            <a:ext cx="4248472" cy="282523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8436" name="Picture 4" descr="http://1maps.ru/wp-content/uploads/2015/12/Nefteyugansk0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87824" y="1844824"/>
            <a:ext cx="2112235" cy="1584176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8" name="Picture 6" descr="https://www.trans-profi.ru/images/nefti_gerb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1772816"/>
            <a:ext cx="2376264" cy="3050096"/>
          </a:xfrm>
          <a:prstGeom prst="rect">
            <a:avLst/>
          </a:prstGeom>
          <a:noFill/>
        </p:spPr>
      </p:pic>
      <p:pic>
        <p:nvPicPr>
          <p:cNvPr id="18438" name="Picture 6" descr="http://nesiditsa.ru/wp-content/uploads/2013/10/image021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3568" y="5013176"/>
            <a:ext cx="2448272" cy="163490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18440" name="Picture 8" descr="http://xn--90aqnbjfh2f.xn--p1ai/photo/objects/ju/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220071" y="2420888"/>
            <a:ext cx="3666441" cy="1296144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125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Интерактивная викторина «Гербы  ХМАО-Югры»</vt:lpstr>
      <vt:lpstr>Неправильно!</vt:lpstr>
      <vt:lpstr>Правильно! Сургут</vt:lpstr>
      <vt:lpstr>Интерактивная викторина «Гербы городов и районов ХМАО-Югры»</vt:lpstr>
      <vt:lpstr>Слайд 5</vt:lpstr>
      <vt:lpstr>Правильно! Ханты-Мансийск</vt:lpstr>
      <vt:lpstr>Слайд 7</vt:lpstr>
      <vt:lpstr>Неправильно!</vt:lpstr>
      <vt:lpstr>Правильно!  Нефтеюганск</vt:lpstr>
      <vt:lpstr>Интерактивная викторина «Гербы городов и районов ХМАО-Югры»</vt:lpstr>
      <vt:lpstr>Неправильно!</vt:lpstr>
      <vt:lpstr>Правильно! Черный соболь</vt:lpstr>
      <vt:lpstr>Интерактивная викторина «Гербы городов и районов ХМАО-Югры»</vt:lpstr>
      <vt:lpstr>Неправильно!</vt:lpstr>
      <vt:lpstr>Правильно! Жилище  народов ханты – чум! </vt:lpstr>
      <vt:lpstr>Молодец! У тебя все получилось!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викторина «Гербы городов и районов ХМАО-Югры»</dc:title>
  <dc:creator>Пользователь</dc:creator>
  <cp:lastModifiedBy>Пользователь</cp:lastModifiedBy>
  <cp:revision>39</cp:revision>
  <dcterms:created xsi:type="dcterms:W3CDTF">2017-09-26T16:21:37Z</dcterms:created>
  <dcterms:modified xsi:type="dcterms:W3CDTF">2019-04-02T14:00:04Z</dcterms:modified>
</cp:coreProperties>
</file>