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73" r:id="rId4"/>
    <p:sldId id="264" r:id="rId5"/>
    <p:sldId id="262" r:id="rId6"/>
    <p:sldId id="259" r:id="rId7"/>
    <p:sldId id="272" r:id="rId8"/>
    <p:sldId id="260" r:id="rId9"/>
    <p:sldId id="263" r:id="rId10"/>
    <p:sldId id="269" r:id="rId11"/>
    <p:sldId id="274" r:id="rId12"/>
    <p:sldId id="275" r:id="rId13"/>
    <p:sldId id="276" r:id="rId14"/>
    <p:sldId id="277" r:id="rId15"/>
    <p:sldId id="267" r:id="rId16"/>
    <p:sldId id="265" r:id="rId17"/>
    <p:sldId id="26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912" autoAdjust="0"/>
    <p:restoredTop sz="94505" autoAdjust="0"/>
  </p:normalViewPr>
  <p:slideViewPr>
    <p:cSldViewPr>
      <p:cViewPr>
        <p:scale>
          <a:sx n="77" d="100"/>
          <a:sy n="77" d="100"/>
        </p:scale>
        <p:origin x="-252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Где применяют соль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2.3176126421697286E-2"/>
                  <c:y val="-1.9478815148106486E-3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76%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1209080635753875E-2"/>
                  <c:y val="-5.0193413323334581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1</a:t>
                    </a:r>
                    <a:r>
                      <a:rPr lang="en-US"/>
                      <a:t>2</a:t>
                    </a:r>
                    <a:r>
                      <a:rPr lang="ru-RU"/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1756342957130359E-4"/>
                  <c:y val="-3.532527184101987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6%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2450878536016289E-2"/>
                  <c:y val="-3.4484751906011732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6%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Лист1!$A$2:$A$5</c:f>
              <c:strCache>
                <c:ptCount val="4"/>
                <c:pt idx="0">
                  <c:v>пища</c:v>
                </c:pt>
                <c:pt idx="1">
                  <c:v>химия</c:v>
                </c:pt>
                <c:pt idx="2">
                  <c:v>соляная пещера</c:v>
                </c:pt>
                <c:pt idx="3">
                  <c:v>производство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13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>
                <a:solidFill>
                  <a:srgbClr val="FF0000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66346417025327753"/>
          <c:y val="0.33134679904142417"/>
          <c:w val="0.33653582974672247"/>
          <c:h val="0.4918571265548328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Где применяют соль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1.4583242198891806E-2"/>
                  <c:y val="-4.0727409073865767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4%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3894539224263635E-2"/>
                  <c:y val="-4.323365829271341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4%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346602508019829E-2"/>
                  <c:y val="-8.6762592175978009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8%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7869094488188977E-2"/>
                  <c:y val="-9.6577615298087741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8%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3977471566054244E-3"/>
                  <c:y val="-1.7954943132108485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1</a:t>
                    </a:r>
                    <a:r>
                      <a:rPr lang="en-US"/>
                      <a:t>3</a:t>
                    </a:r>
                    <a:r>
                      <a:rPr lang="ru-RU"/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8977107028288132E-2"/>
                  <c:y val="-1.3974190726159231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29%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8794291338582677E-2"/>
                  <c:y val="-6.482189726284214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21%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3.5824766695829686E-2"/>
                  <c:y val="-3.8273340832395954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1</a:t>
                    </a:r>
                    <a:r>
                      <a:rPr lang="en-US"/>
                      <a:t>3</a:t>
                    </a:r>
                    <a:r>
                      <a:rPr lang="ru-RU"/>
                      <a:t>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Лист1!$A$2:$A$9</c:f>
              <c:strCache>
                <c:ptCount val="8"/>
                <c:pt idx="0">
                  <c:v>вооружение</c:v>
                </c:pt>
                <c:pt idx="1">
                  <c:v>животноводство</c:v>
                </c:pt>
                <c:pt idx="2">
                  <c:v>консервирование</c:v>
                </c:pt>
                <c:pt idx="3">
                  <c:v>посыпание на улице</c:v>
                </c:pt>
                <c:pt idx="4">
                  <c:v>химия</c:v>
                </c:pt>
                <c:pt idx="5">
                  <c:v>пища</c:v>
                </c:pt>
                <c:pt idx="6">
                  <c:v>медицина</c:v>
                </c:pt>
                <c:pt idx="7">
                  <c:v>промышленность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2</c:v>
                </c:pt>
                <c:pt idx="3">
                  <c:v>2</c:v>
                </c:pt>
                <c:pt idx="4">
                  <c:v>3</c:v>
                </c:pt>
                <c:pt idx="5">
                  <c:v>7</c:v>
                </c:pt>
                <c:pt idx="6">
                  <c:v>5</c:v>
                </c:pt>
                <c:pt idx="7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5"/>
        <c:txPr>
          <a:bodyPr/>
          <a:lstStyle/>
          <a:p>
            <a:pPr>
              <a:defRPr>
                <a:solidFill>
                  <a:srgbClr val="FF0000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64229351928023926"/>
          <c:y val="0.15087733307410287"/>
          <c:w val="0.33780598320732297"/>
          <c:h val="0.84912266692589711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  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2-3 грамма</c:v>
                </c:pt>
                <c:pt idx="1">
                  <c:v>5 грамм</c:v>
                </c:pt>
                <c:pt idx="2">
                  <c:v>больше 5 грамм</c:v>
                </c:pt>
                <c:pt idx="3">
                  <c:v>не знаю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</c:v>
                </c:pt>
                <c:pt idx="1">
                  <c:v>3</c:v>
                </c:pt>
                <c:pt idx="2">
                  <c:v>2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1"/>
        <c:txPr>
          <a:bodyPr/>
          <a:lstStyle/>
          <a:p>
            <a:pPr>
              <a:defRPr sz="1200">
                <a:solidFill>
                  <a:srgbClr val="FF0000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55786210544898518"/>
          <c:y val="0.34865535824719496"/>
          <c:w val="0.44213789455101482"/>
          <c:h val="0.6067249757045674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   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2-3 грамма</c:v>
                </c:pt>
                <c:pt idx="1">
                  <c:v>5 грамм</c:v>
                </c:pt>
                <c:pt idx="2">
                  <c:v>10-15 грамм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</c:v>
                </c:pt>
                <c:pt idx="1">
                  <c:v>8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1"/>
        <c:txPr>
          <a:bodyPr/>
          <a:lstStyle/>
          <a:p>
            <a:pPr>
              <a:defRPr sz="1200">
                <a:solidFill>
                  <a:srgbClr val="FF0000"/>
                </a:solidFill>
              </a:defRPr>
            </a:pPr>
            <a:endParaRPr lang="ru-RU"/>
          </a:p>
        </c:txPr>
      </c:legendEntry>
      <c:layout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38F82D-6D78-427A-A70D-E36398276397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FDCFCB-7976-4BF2-A1D5-5C3BD48B9B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7380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011B53-3483-403D-BA74-6892706785B7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7EDFB4-D472-4AD4-BF83-3F6EBC3E5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705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EDFB4-D472-4AD4-BF83-3F6EBC3E5BBD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698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B793A78-D01C-4004-8063-1616D96D685C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1E6B98-9312-4493-913A-FE77099357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793A78-D01C-4004-8063-1616D96D685C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1E6B98-9312-4493-913A-FE77099357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793A78-D01C-4004-8063-1616D96D685C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1E6B98-9312-4493-913A-FE77099357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793A78-D01C-4004-8063-1616D96D685C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1E6B98-9312-4493-913A-FE77099357D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793A78-D01C-4004-8063-1616D96D685C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1E6B98-9312-4493-913A-FE77099357D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793A78-D01C-4004-8063-1616D96D685C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1E6B98-9312-4493-913A-FE77099357D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793A78-D01C-4004-8063-1616D96D685C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1E6B98-9312-4493-913A-FE77099357D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793A78-D01C-4004-8063-1616D96D685C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1E6B98-9312-4493-913A-FE77099357D8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793A78-D01C-4004-8063-1616D96D685C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1E6B98-9312-4493-913A-FE77099357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B793A78-D01C-4004-8063-1616D96D685C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1E6B98-9312-4493-913A-FE77099357D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B793A78-D01C-4004-8063-1616D96D685C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1E6B98-9312-4493-913A-FE77099357D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B793A78-D01C-4004-8063-1616D96D685C}" type="datetimeFigureOut">
              <a:rPr lang="ru-RU" smtClean="0"/>
              <a:t>09.04.2019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D1E6B98-9312-4493-913A-FE77099357D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СОЛЬ. ВРЕД ИЛИ ПОЛЬЗА.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Автор: Кондратьева Юлия,</a:t>
            </a:r>
          </a:p>
          <a:p>
            <a:r>
              <a:rPr lang="ru-RU" dirty="0" smtClean="0"/>
              <a:t>2 «Г» класс</a:t>
            </a:r>
          </a:p>
          <a:p>
            <a:r>
              <a:rPr lang="ru-RU" dirty="0" smtClean="0"/>
              <a:t>Научный руководитель: </a:t>
            </a:r>
          </a:p>
          <a:p>
            <a:r>
              <a:rPr lang="ru-RU" dirty="0" smtClean="0"/>
              <a:t>Александрова Д. Н.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88640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Государственное бюджетное общеобразовательное учреждение  </a:t>
            </a:r>
          </a:p>
          <a:p>
            <a:pPr algn="ctr"/>
            <a:r>
              <a:rPr lang="ru-RU" dirty="0" smtClean="0"/>
              <a:t>лицей №144 Калининского района</a:t>
            </a:r>
            <a:endParaRPr lang="en-US" dirty="0" smtClean="0"/>
          </a:p>
          <a:p>
            <a:pPr algn="ctr"/>
            <a:endParaRPr lang="en-US" dirty="0"/>
          </a:p>
          <a:p>
            <a:pPr algn="ctr"/>
            <a:r>
              <a:rPr lang="ru-RU" dirty="0" smtClean="0"/>
              <a:t>«Первые шаги в науку»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491880" y="6372036"/>
            <a:ext cx="2358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2018-2019 уч.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488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741682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 smtClean="0"/>
              <a:t>Вред и польза соли</a:t>
            </a:r>
          </a:p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0252155"/>
              </p:ext>
            </p:extLst>
          </p:nvPr>
        </p:nvGraphicFramePr>
        <p:xfrm>
          <a:off x="755576" y="1338446"/>
          <a:ext cx="7416824" cy="46108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08412"/>
                <a:gridCol w="3708412"/>
              </a:tblGrid>
              <a:tr h="3465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Польза соли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Вред соли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796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Соль для человека необходима. Без соли не будут сокращаться мышцы, остановится сердце, не будет полным пищеварение и может нарушиться водный обмен в организме.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Соль в больших количествах вредна и оказывает неблагоприятное действие на здоровье человека, соответственно, превращается из друга во врага</a:t>
                      </a:r>
                      <a:r>
                        <a:rPr lang="ru-RU" sz="1200" dirty="0" smtClean="0">
                          <a:effectLst/>
                        </a:rPr>
                        <a:t>.</a:t>
                      </a:r>
                      <a:r>
                        <a:rPr lang="en-US" sz="1200" dirty="0" smtClean="0">
                          <a:effectLst/>
                        </a:rPr>
                        <a:t> </a:t>
                      </a:r>
                      <a:r>
                        <a:rPr lang="ru-RU" sz="1200" dirty="0" smtClean="0">
                          <a:effectLst/>
                        </a:rPr>
                        <a:t>Стенки</a:t>
                      </a:r>
                      <a:r>
                        <a:rPr lang="ru-RU" sz="1200" baseline="0" dirty="0" smtClean="0">
                          <a:effectLst/>
                        </a:rPr>
                        <a:t> сосудов становятся более хрупкими.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7796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Морская, йодированная, фторированная соли являются профилактикой множества заболеваний и лечения их (соляные ванны, </a:t>
                      </a:r>
                      <a:r>
                        <a:rPr lang="ru-RU" sz="1200" dirty="0" smtClean="0">
                          <a:effectLst/>
                        </a:rPr>
                        <a:t> компрессы, пещеры</a:t>
                      </a:r>
                      <a:r>
                        <a:rPr lang="ru-RU" sz="1200" dirty="0">
                          <a:effectLst/>
                        </a:rPr>
                        <a:t>, ингаляции).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Большое количество соли в земле оказывает негативное влияние на рост растений в такой почве.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048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Соль является чистящим средством.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Соль подвергает железо более быстрому процессу ржавления.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116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518582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dirty="0" smtClean="0"/>
              <a:t>1. Выращивание фасоли.</a:t>
            </a:r>
          </a:p>
          <a:p>
            <a:pPr marL="109728" indent="0">
              <a:buNone/>
            </a:pPr>
            <a:endParaRPr lang="ru-RU" dirty="0" smtClean="0"/>
          </a:p>
          <a:p>
            <a:pPr marL="109728" indent="0">
              <a:buNone/>
            </a:pPr>
            <a:r>
              <a:rPr lang="ru-RU" sz="2000" dirty="0" smtClean="0"/>
              <a:t>Росток, посаженный</a:t>
            </a:r>
          </a:p>
          <a:p>
            <a:pPr marL="109728" indent="0">
              <a:buNone/>
            </a:pPr>
            <a:r>
              <a:rPr lang="ru-RU" sz="2000" dirty="0" smtClean="0"/>
              <a:t> в соленую землю.                 </a:t>
            </a:r>
          </a:p>
          <a:p>
            <a:pPr marL="109728" indent="0">
              <a:buNone/>
            </a:pPr>
            <a:endParaRPr lang="ru-RU" sz="2000" dirty="0" smtClean="0"/>
          </a:p>
          <a:p>
            <a:pPr marL="109728" indent="0">
              <a:buNone/>
            </a:pPr>
            <a:r>
              <a:rPr lang="ru-RU" sz="2000" dirty="0" smtClean="0"/>
              <a:t>Росток, который я поливала</a:t>
            </a:r>
          </a:p>
          <a:p>
            <a:pPr marL="109728" indent="0">
              <a:buNone/>
            </a:pPr>
            <a:r>
              <a:rPr lang="ru-RU" sz="2000" dirty="0"/>
              <a:t>о</a:t>
            </a:r>
            <a:r>
              <a:rPr lang="ru-RU" sz="2000" dirty="0" smtClean="0"/>
              <a:t>бычной водой.</a:t>
            </a:r>
          </a:p>
          <a:p>
            <a:pPr marL="109728" indent="0">
              <a:buNone/>
            </a:pPr>
            <a:endParaRPr lang="ru-RU" sz="2000" dirty="0" smtClean="0"/>
          </a:p>
          <a:p>
            <a:pPr marL="109728" indent="0">
              <a:buNone/>
            </a:pPr>
            <a:r>
              <a:rPr lang="ru-RU" sz="2000" dirty="0"/>
              <a:t>Р</a:t>
            </a:r>
            <a:r>
              <a:rPr lang="ru-RU" sz="2000" dirty="0" smtClean="0"/>
              <a:t>осток</a:t>
            </a:r>
            <a:r>
              <a:rPr lang="ru-RU" sz="2000" dirty="0"/>
              <a:t>, который я </a:t>
            </a:r>
            <a:r>
              <a:rPr lang="ru-RU" sz="2000" dirty="0" smtClean="0"/>
              <a:t>поливала</a:t>
            </a:r>
          </a:p>
          <a:p>
            <a:pPr marL="109728" indent="0">
              <a:buNone/>
            </a:pPr>
            <a:r>
              <a:rPr lang="ru-RU" sz="2000" dirty="0" smtClean="0"/>
              <a:t>концентрированной </a:t>
            </a:r>
          </a:p>
          <a:p>
            <a:pPr marL="109728" indent="0">
              <a:buNone/>
            </a:pPr>
            <a:r>
              <a:rPr lang="ru-RU" sz="2000" dirty="0" smtClean="0"/>
              <a:t>соленой водой, </a:t>
            </a:r>
            <a:r>
              <a:rPr lang="ru-RU" sz="2000" dirty="0"/>
              <a:t>погиб </a:t>
            </a:r>
            <a:r>
              <a:rPr lang="ru-RU" sz="2000" dirty="0" smtClean="0"/>
              <a:t>на 11 день</a:t>
            </a:r>
            <a:r>
              <a:rPr lang="ru-RU" sz="2000" dirty="0"/>
              <a:t>.</a:t>
            </a:r>
            <a:r>
              <a:rPr lang="ru-RU" sz="2000" dirty="0" smtClean="0"/>
              <a:t>              </a:t>
            </a:r>
          </a:p>
          <a:p>
            <a:pPr marL="109728" indent="0">
              <a:buNone/>
            </a:pPr>
            <a:endParaRPr lang="ru-RU" sz="2000" dirty="0" smtClean="0"/>
          </a:p>
          <a:p>
            <a:pPr marL="109728" indent="0">
              <a:buNone/>
            </a:pPr>
            <a:r>
              <a:rPr lang="ru-RU" sz="2000" dirty="0" smtClean="0"/>
              <a:t>Росток</a:t>
            </a:r>
            <a:r>
              <a:rPr lang="ru-RU" sz="2000" dirty="0"/>
              <a:t>, который я поливала</a:t>
            </a:r>
          </a:p>
          <a:p>
            <a:pPr marL="109728" indent="0">
              <a:buNone/>
            </a:pPr>
            <a:r>
              <a:rPr lang="ru-RU" sz="2000" dirty="0" smtClean="0"/>
              <a:t>слабо-соленой </a:t>
            </a:r>
            <a:r>
              <a:rPr lang="ru-RU" sz="2000" dirty="0"/>
              <a:t>водой, погиб на </a:t>
            </a:r>
            <a:r>
              <a:rPr lang="ru-RU" sz="2000" dirty="0" smtClean="0"/>
              <a:t>16 день.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190" y="43934"/>
            <a:ext cx="8229600" cy="1143000"/>
          </a:xfrm>
        </p:spPr>
        <p:txBody>
          <a:bodyPr/>
          <a:lstStyle/>
          <a:p>
            <a:r>
              <a:rPr lang="en-US" dirty="0" smtClean="0"/>
              <a:t>	</a:t>
            </a:r>
            <a:r>
              <a:rPr lang="ru-RU" dirty="0" smtClean="0"/>
              <a:t>	Эксперименты</a:t>
            </a:r>
            <a:endParaRPr lang="ru-RU" dirty="0"/>
          </a:p>
        </p:txBody>
      </p:sp>
      <p:pic>
        <p:nvPicPr>
          <p:cNvPr id="4" name="Рисунок 3" descr="C:\Users\Администратор\Desktop\Соль-вред или польза\фото\IMG_20181109_092615_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138" y="980728"/>
            <a:ext cx="1512168" cy="1046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Администратор\Desktop\Соль-вред или польза\фото\IMG_20181118_10022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052736"/>
            <a:ext cx="1141402" cy="1172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Администратор\Desktop\Соль-вред или польза\фото\IMG_20181207_10255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375" y="1503966"/>
            <a:ext cx="1207620" cy="1384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Администратор\Desktop\Соль-вред или польза\фото\IMG_20181125_10354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809" y="2425785"/>
            <a:ext cx="1054735" cy="140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Рисунок 8" descr="IMG_20181207_102247_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138" y="4005064"/>
            <a:ext cx="1125091" cy="130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Рисунок 9" descr="IMG_20181207_10244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306" y="5309989"/>
            <a:ext cx="1133475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498475" y="358140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9710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02627"/>
          </a:xfrm>
        </p:spPr>
        <p:txBody>
          <a:bodyPr/>
          <a:lstStyle/>
          <a:p>
            <a:pPr marL="109728" indent="0">
              <a:buNone/>
            </a:pPr>
            <a:r>
              <a:rPr lang="ru-RU" dirty="0" smtClean="0"/>
              <a:t>2. </a:t>
            </a:r>
            <a:r>
              <a:rPr lang="ru-RU" dirty="0"/>
              <a:t>Металлический </a:t>
            </a:r>
            <a:r>
              <a:rPr lang="ru-RU" dirty="0" smtClean="0"/>
              <a:t>предмет.</a:t>
            </a:r>
          </a:p>
          <a:p>
            <a:pPr marL="109728" indent="0">
              <a:buNone/>
            </a:pPr>
            <a:endParaRPr lang="ru-RU" dirty="0" smtClean="0"/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 smtClean="0"/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 smtClean="0"/>
          </a:p>
          <a:p>
            <a:pPr marL="109728" indent="0">
              <a:buNone/>
            </a:pPr>
            <a:r>
              <a:rPr lang="ru-RU" dirty="0" smtClean="0"/>
              <a:t>Через 3 дня:</a:t>
            </a:r>
            <a:endParaRPr lang="ru-RU" dirty="0"/>
          </a:p>
        </p:txBody>
      </p:sp>
      <p:pic>
        <p:nvPicPr>
          <p:cNvPr id="4" name="Рисунок 3" descr="C:\Users\Администратор\Desktop\Соль-вред или польза\фото\IMG_20190110_220235_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96752"/>
            <a:ext cx="2016224" cy="1512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Администратор\Desktop\Соль-вред или польза\фото\IMG_20190113_14502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933056"/>
            <a:ext cx="1728192" cy="16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Администратор\Desktop\Соль-вред или польза\фото\IMG_20190113_14493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099" y="3933056"/>
            <a:ext cx="1703917" cy="15532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770934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332656"/>
            <a:ext cx="8435280" cy="5674635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dirty="0" smtClean="0"/>
              <a:t>3. Кристалл</a:t>
            </a:r>
            <a:r>
              <a:rPr lang="ru-RU" dirty="0"/>
              <a:t> </a:t>
            </a:r>
            <a:r>
              <a:rPr lang="ru-RU" dirty="0" smtClean="0"/>
              <a:t>из соли.</a:t>
            </a:r>
          </a:p>
          <a:p>
            <a:pPr marL="109728" indent="0">
              <a:buNone/>
            </a:pPr>
            <a:r>
              <a:rPr lang="ru-RU" sz="2000" dirty="0"/>
              <a:t>Я взяла банку с водопроводной водой и с концентрированным раствором соли. Опустила в них изделие из ниток на </a:t>
            </a:r>
            <a:r>
              <a:rPr lang="ru-RU" sz="2000" dirty="0" smtClean="0"/>
              <a:t>карандаше.</a:t>
            </a:r>
          </a:p>
          <a:p>
            <a:pPr marL="109728" indent="0">
              <a:buNone/>
            </a:pPr>
            <a:endParaRPr lang="ru-RU" sz="2000" dirty="0"/>
          </a:p>
          <a:p>
            <a:pPr marL="109728" indent="0">
              <a:buNone/>
            </a:pPr>
            <a:endParaRPr lang="ru-RU" sz="2000" dirty="0" smtClean="0"/>
          </a:p>
          <a:p>
            <a:pPr marL="109728" indent="0">
              <a:buNone/>
            </a:pPr>
            <a:endParaRPr lang="ru-RU" sz="2000" dirty="0"/>
          </a:p>
          <a:p>
            <a:pPr marL="109728" indent="0">
              <a:buNone/>
            </a:pPr>
            <a:endParaRPr lang="ru-RU" sz="2000" dirty="0" smtClean="0"/>
          </a:p>
          <a:p>
            <a:pPr marL="109728" indent="0">
              <a:buNone/>
            </a:pPr>
            <a:r>
              <a:rPr lang="ru-RU" sz="2000" dirty="0" smtClean="0"/>
              <a:t>Спустя 15 дней</a:t>
            </a:r>
          </a:p>
          <a:p>
            <a:pPr marL="109728" indent="0">
              <a:buNone/>
            </a:pPr>
            <a:r>
              <a:rPr lang="ru-RU" sz="2000" dirty="0" smtClean="0"/>
              <a:t>вот что я наблюдала </a:t>
            </a:r>
          </a:p>
          <a:p>
            <a:pPr marL="109728" indent="0">
              <a:buNone/>
            </a:pPr>
            <a:r>
              <a:rPr lang="ru-RU" sz="2000" dirty="0" smtClean="0"/>
              <a:t>в банке с соленой водой:</a:t>
            </a:r>
          </a:p>
          <a:p>
            <a:pPr marL="109728" indent="0">
              <a:buNone/>
            </a:pPr>
            <a:endParaRPr lang="ru-RU" sz="2000" dirty="0" smtClean="0"/>
          </a:p>
          <a:p>
            <a:pPr marL="109728" indent="0">
              <a:buNone/>
            </a:pPr>
            <a:r>
              <a:rPr lang="ru-RU" sz="2000" dirty="0" smtClean="0"/>
              <a:t>В банке </a:t>
            </a:r>
            <a:r>
              <a:rPr lang="ru-RU" sz="2000" dirty="0"/>
              <a:t>с водопроводной водой все осталось без изменений.</a:t>
            </a:r>
            <a:endParaRPr lang="ru-RU" sz="2000" dirty="0" smtClean="0"/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4" name="Рисунок 3" descr="C:\Users\Администратор\Desktop\Соль-вред или польза\фото\IMG_20181118_10264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5" y="1412776"/>
            <a:ext cx="1080121" cy="1152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Администратор\Desktop\Соль-вред или польза\фото\IMG_20181118_10293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412776"/>
            <a:ext cx="950812" cy="1152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Администратор\Desktop\Соль-вред или польза\фото\IMG_20181219_22553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829697"/>
            <a:ext cx="1296144" cy="1535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Администратор\Desktop\Соль-вред или польза\фото\IMG_20181219_22563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852936"/>
            <a:ext cx="1152128" cy="151216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Администратор\Desktop\Соль-вред или польза\фото\IMG_20181118_10293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013176"/>
            <a:ext cx="1102920" cy="1440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2476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674635"/>
          </a:xfrm>
        </p:spPr>
        <p:txBody>
          <a:bodyPr/>
          <a:lstStyle/>
          <a:p>
            <a:pPr marL="109728" indent="0">
              <a:buNone/>
            </a:pPr>
            <a:r>
              <a:rPr lang="ru-RU" dirty="0" smtClean="0"/>
              <a:t>4. </a:t>
            </a:r>
            <a:r>
              <a:rPr lang="ru-RU" dirty="0"/>
              <a:t>Лед и соль. </a:t>
            </a:r>
            <a:endParaRPr lang="ru-RU" dirty="0" smtClean="0"/>
          </a:p>
          <a:p>
            <a:pPr marL="109728" indent="0">
              <a:buNone/>
            </a:pPr>
            <a:r>
              <a:rPr lang="ru-RU" sz="2000" dirty="0" smtClean="0"/>
              <a:t>С </a:t>
            </a:r>
            <a:r>
              <a:rPr lang="ru-RU" sz="2000" dirty="0"/>
              <a:t>помощью соли я смогла на нитке поднять ледяной </a:t>
            </a:r>
            <a:r>
              <a:rPr lang="ru-RU" sz="2000" dirty="0" smtClean="0"/>
              <a:t>кубик:</a:t>
            </a:r>
          </a:p>
          <a:p>
            <a:pPr marL="109728" indent="0">
              <a:buNone/>
            </a:pPr>
            <a:endParaRPr lang="ru-RU" sz="2000" dirty="0"/>
          </a:p>
          <a:p>
            <a:pPr marL="109728" indent="0">
              <a:buNone/>
            </a:pPr>
            <a:endParaRPr lang="ru-RU" sz="2000" dirty="0" smtClean="0"/>
          </a:p>
          <a:p>
            <a:pPr marL="109728" indent="0">
              <a:buNone/>
            </a:pPr>
            <a:endParaRPr lang="ru-RU" sz="2000" dirty="0"/>
          </a:p>
          <a:p>
            <a:pPr marL="109728" indent="0">
              <a:buNone/>
            </a:pPr>
            <a:endParaRPr lang="ru-RU" sz="2000" dirty="0" smtClean="0"/>
          </a:p>
          <a:p>
            <a:pPr marL="109728" indent="0">
              <a:buNone/>
            </a:pPr>
            <a:endParaRPr lang="ru-RU" sz="2000" dirty="0"/>
          </a:p>
          <a:p>
            <a:pPr marL="109728" indent="0">
              <a:buNone/>
            </a:pPr>
            <a:endParaRPr lang="ru-RU" sz="2000" dirty="0" smtClean="0"/>
          </a:p>
          <a:p>
            <a:pPr marL="109728" indent="0">
              <a:buNone/>
            </a:pPr>
            <a:r>
              <a:rPr lang="ru-RU" dirty="0" smtClean="0"/>
              <a:t>5.</a:t>
            </a:r>
            <a:r>
              <a:rPr lang="ru-RU" sz="2000" dirty="0" smtClean="0"/>
              <a:t> </a:t>
            </a:r>
            <a:r>
              <a:rPr lang="ru-RU" dirty="0"/>
              <a:t>Опыт с яйцом.</a:t>
            </a:r>
            <a:endParaRPr lang="ru-RU" dirty="0" smtClean="0"/>
          </a:p>
          <a:p>
            <a:pPr marL="109728" indent="0">
              <a:buNone/>
            </a:pPr>
            <a:r>
              <a:rPr lang="ru-RU" sz="2000" dirty="0"/>
              <a:t>Я опустила одно сырое яйцо в простую водопроводную воду, а другое в соленую. </a:t>
            </a:r>
            <a:r>
              <a:rPr lang="ru-RU" sz="2000" dirty="0" smtClean="0"/>
              <a:t>В </a:t>
            </a:r>
            <a:r>
              <a:rPr lang="ru-RU" sz="2000" dirty="0"/>
              <a:t>водопроводной воде яйцо утонуло, а в соленой всплыло</a:t>
            </a:r>
            <a:r>
              <a:rPr lang="ru-RU" sz="2000" dirty="0" smtClean="0"/>
              <a:t>.</a:t>
            </a:r>
          </a:p>
          <a:p>
            <a:pPr marL="109728" indent="0">
              <a:buNone/>
            </a:pPr>
            <a:endParaRPr lang="ru-RU" sz="2000" dirty="0"/>
          </a:p>
        </p:txBody>
      </p:sp>
      <p:pic>
        <p:nvPicPr>
          <p:cNvPr id="4" name="Рисунок 3" descr="C:\Users\Администратор\Desktop\Соль-вред или польза\фото\IMG_20181125_10500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1368152" cy="1728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Администратор\Desktop\Соль-вред или польза\фото\IMG_20181125_11154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243211"/>
            <a:ext cx="1491305" cy="189775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Администратор\Desktop\Соль-вред или польза\фото\IMG_20181118_10403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5" y="4653136"/>
            <a:ext cx="1851344" cy="17281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63812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258811"/>
            <a:ext cx="7776864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/>
              <a:t>Я узнала </a:t>
            </a:r>
            <a:r>
              <a:rPr lang="ru-RU" sz="2000" dirty="0"/>
              <a:t>о происхождении мест добычи соли на Руси, о способах добычи соли, об областях ее применения. </a:t>
            </a:r>
            <a:endParaRPr lang="ru-RU" sz="20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/>
              <a:t>Соль в </a:t>
            </a:r>
            <a:r>
              <a:rPr lang="ru-RU" sz="2000" dirty="0"/>
              <a:t>старину </a:t>
            </a:r>
            <a:r>
              <a:rPr lang="ru-RU" sz="2000" dirty="0" smtClean="0"/>
              <a:t>была </a:t>
            </a:r>
            <a:r>
              <a:rPr lang="ru-RU" sz="2000" dirty="0"/>
              <a:t>очень дорогим минералом. </a:t>
            </a:r>
            <a:endParaRPr lang="ru-RU" sz="20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/>
              <a:t>Морская </a:t>
            </a:r>
            <a:r>
              <a:rPr lang="ru-RU" sz="2000" dirty="0"/>
              <a:t>соль – это полный комплекс минералов, которые помогают человеку справиться со многими </a:t>
            </a:r>
            <a:r>
              <a:rPr lang="ru-RU" sz="2000" dirty="0" smtClean="0"/>
              <a:t>недугами.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/>
              <a:t>С</a:t>
            </a:r>
            <a:r>
              <a:rPr lang="ru-RU" sz="2000" dirty="0" smtClean="0"/>
              <a:t>оль </a:t>
            </a:r>
            <a:r>
              <a:rPr lang="ru-RU" sz="2000" dirty="0"/>
              <a:t>может быть как полезна </a:t>
            </a:r>
            <a:r>
              <a:rPr lang="ru-RU" sz="2000" dirty="0" smtClean="0"/>
              <a:t>человеку, </a:t>
            </a:r>
            <a:r>
              <a:rPr lang="ru-RU" sz="2000" dirty="0"/>
              <a:t>так и </a:t>
            </a:r>
            <a:r>
              <a:rPr lang="ru-RU" sz="2000" dirty="0" smtClean="0"/>
              <a:t>вредна.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/>
              <a:t>Соль это не только приправа.</a:t>
            </a:r>
            <a:endParaRPr lang="ru-RU" sz="2000" dirty="0"/>
          </a:p>
          <a:p>
            <a:r>
              <a:rPr lang="ru-RU" sz="2800" dirty="0" smtClean="0"/>
              <a:t>	</a:t>
            </a:r>
          </a:p>
          <a:p>
            <a:r>
              <a:rPr lang="ru-RU" sz="2800" dirty="0"/>
              <a:t>	</a:t>
            </a:r>
            <a:endParaRPr lang="ru-RU" sz="2800" dirty="0" smtClean="0"/>
          </a:p>
          <a:p>
            <a:r>
              <a:rPr lang="ru-RU" sz="2800" dirty="0"/>
              <a:t>	</a:t>
            </a:r>
            <a:r>
              <a:rPr lang="ru-RU" sz="2800" dirty="0" smtClean="0"/>
              <a:t>Я </a:t>
            </a:r>
            <a:r>
              <a:rPr lang="ru-RU" sz="2800" dirty="0"/>
              <a:t>думаю, что моя работа </a:t>
            </a:r>
            <a:r>
              <a:rPr lang="ru-RU" sz="2800" dirty="0" smtClean="0"/>
              <a:t>это лишь </a:t>
            </a:r>
            <a:r>
              <a:rPr lang="ru-RU" sz="2800" dirty="0"/>
              <a:t>первый шаг в изучении огромного мира минералов, где соль – это только малая его часть.</a:t>
            </a: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1691680" y="0"/>
            <a:ext cx="6552728" cy="129614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Выводы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53203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76672"/>
            <a:ext cx="7848872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 </a:t>
            </a:r>
            <a:r>
              <a:rPr lang="ru-RU" dirty="0" smtClean="0"/>
              <a:t>                    </a:t>
            </a:r>
            <a:r>
              <a:rPr lang="ru-RU" sz="2000" b="1" u="sng" dirty="0" smtClean="0"/>
              <a:t>Список использованной литературы </a:t>
            </a:r>
          </a:p>
          <a:p>
            <a:r>
              <a:rPr lang="ru-RU" dirty="0" smtClean="0"/>
              <a:t>1</a:t>
            </a:r>
            <a:r>
              <a:rPr lang="ru-RU" sz="2400" dirty="0"/>
              <a:t>. </a:t>
            </a:r>
            <a:r>
              <a:rPr lang="ru-RU" dirty="0" smtClean="0"/>
              <a:t>«</a:t>
            </a:r>
            <a:r>
              <a:rPr lang="ru-RU" dirty="0"/>
              <a:t>Большая энциклопедия школьника», Москва, 2006.</a:t>
            </a:r>
          </a:p>
          <a:p>
            <a:r>
              <a:rPr lang="ru-RU" dirty="0"/>
              <a:t>2.  </a:t>
            </a:r>
            <a:r>
              <a:rPr lang="ru-RU" dirty="0" err="1"/>
              <a:t>Буянова</a:t>
            </a:r>
            <a:r>
              <a:rPr lang="ru-RU" dirty="0"/>
              <a:t> Н.Ю. «Я познаю мир: Детская энциклопедия» М.: ООО «Издательство   АСТ-ЛТД» 1998.</a:t>
            </a:r>
          </a:p>
          <a:p>
            <a:r>
              <a:rPr lang="ru-RU" dirty="0"/>
              <a:t>  3. </a:t>
            </a:r>
            <a:r>
              <a:rPr lang="ru-RU" dirty="0" err="1"/>
              <a:t>Курланский</a:t>
            </a:r>
            <a:r>
              <a:rPr lang="ru-RU" dirty="0"/>
              <a:t> Марк. «Всеобщая история соли», М.: Ж Колибри, 2007.</a:t>
            </a:r>
          </a:p>
          <a:p>
            <a:r>
              <a:rPr lang="ru-RU" dirty="0"/>
              <a:t>  4.Статья </a:t>
            </a:r>
            <a:r>
              <a:rPr lang="ru-RU" dirty="0" err="1"/>
              <a:t>Каздыма</a:t>
            </a:r>
            <a:r>
              <a:rPr lang="ru-RU" dirty="0"/>
              <a:t> А. А., </a:t>
            </a:r>
            <a:r>
              <a:rPr lang="ru-RU" dirty="0" err="1"/>
              <a:t>Ямновой</a:t>
            </a:r>
            <a:r>
              <a:rPr lang="ru-RU" dirty="0"/>
              <a:t> И. А. «Соль-благо и зло, правда и вымысел».</a:t>
            </a:r>
          </a:p>
          <a:p>
            <a:r>
              <a:rPr lang="ru-RU" dirty="0"/>
              <a:t>  5.А. И. </a:t>
            </a:r>
            <a:r>
              <a:rPr lang="ru-RU" dirty="0" err="1"/>
              <a:t>Леенсон</a:t>
            </a:r>
            <a:r>
              <a:rPr lang="ru-RU" dirty="0"/>
              <a:t>. «Занимательная химия», ч. 1., М:Дрофа, 1996.</a:t>
            </a:r>
          </a:p>
          <a:p>
            <a:r>
              <a:rPr lang="ru-RU" dirty="0"/>
              <a:t>  6. Энциклопедия «Что такое? Кто такой?» Издательство «Педагогика», М., 2009.</a:t>
            </a:r>
          </a:p>
          <a:p>
            <a:r>
              <a:rPr lang="ru-RU" dirty="0"/>
              <a:t>  7. Энциклопедия «Я познаю мир», М.:АСТ «</a:t>
            </a:r>
            <a:r>
              <a:rPr lang="ru-RU" dirty="0" err="1"/>
              <a:t>Астрель</a:t>
            </a:r>
            <a:r>
              <a:rPr lang="ru-RU" dirty="0"/>
              <a:t>», 2009. </a:t>
            </a:r>
          </a:p>
          <a:p>
            <a:r>
              <a:rPr lang="ru-RU" dirty="0"/>
              <a:t>  8. </a:t>
            </a:r>
            <a:r>
              <a:rPr lang="ru-RU" dirty="0" err="1"/>
              <a:t>Вайткене</a:t>
            </a:r>
            <a:r>
              <a:rPr lang="ru-RU" dirty="0"/>
              <a:t> Л.Д. «Большая книга опытов и экспериментов для детей и взрослых», М:АСТ,</a:t>
            </a:r>
          </a:p>
          <a:p>
            <a:r>
              <a:rPr lang="ru-RU" dirty="0"/>
              <a:t>  2018.      </a:t>
            </a:r>
          </a:p>
          <a:p>
            <a:r>
              <a:rPr lang="ru-RU" dirty="0"/>
              <a:t>  9. Интернет ресурсы.</a:t>
            </a:r>
          </a:p>
        </p:txBody>
      </p:sp>
    </p:spTree>
    <p:extLst>
      <p:ext uri="{BB962C8B-B14F-4D97-AF65-F5344CB8AC3E}">
        <p14:creationId xmlns:p14="http://schemas.microsoft.com/office/powerpoint/2010/main" val="119747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124744"/>
            <a:ext cx="7272808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</a:t>
            </a:r>
          </a:p>
          <a:p>
            <a:pPr algn="ctr"/>
            <a:r>
              <a:rPr lang="ru-RU" sz="8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</a:t>
            </a:r>
            <a:r>
              <a:rPr lang="ru-RU" sz="8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</a:t>
            </a:r>
          </a:p>
          <a:p>
            <a:pPr algn="ctr"/>
            <a:r>
              <a:rPr lang="ru-RU" sz="8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</a:t>
            </a:r>
            <a:r>
              <a:rPr lang="ru-RU" sz="8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нимание!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1239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332656"/>
            <a:ext cx="8712968" cy="603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/>
              <a:t>Цель работы:</a:t>
            </a:r>
            <a:r>
              <a:rPr lang="ru-RU" b="1" dirty="0"/>
              <a:t> </a:t>
            </a:r>
            <a:r>
              <a:rPr lang="ru-RU" dirty="0"/>
              <a:t>определить пользу или вред оказывает соль на организм человека и на окружающий нас мир.</a:t>
            </a:r>
          </a:p>
          <a:p>
            <a:r>
              <a:rPr lang="ru-RU" b="1" u="sng" dirty="0"/>
              <a:t>Задачи:</a:t>
            </a:r>
            <a:endParaRPr lang="ru-RU" u="sng" dirty="0"/>
          </a:p>
          <a:p>
            <a:pPr lvl="0"/>
            <a:r>
              <a:rPr lang="ru-RU" sz="1400" dirty="0" smtClean="0"/>
              <a:t>- изучить </a:t>
            </a:r>
            <a:r>
              <a:rPr lang="ru-RU" sz="1400" dirty="0"/>
              <a:t>историю появления соли в России;</a:t>
            </a:r>
          </a:p>
          <a:p>
            <a:pPr lvl="0"/>
            <a:r>
              <a:rPr lang="ru-RU" sz="1400" dirty="0" smtClean="0"/>
              <a:t>- узнать </a:t>
            </a:r>
            <a:r>
              <a:rPr lang="ru-RU" sz="1400" dirty="0"/>
              <a:t>какая бывает соль и где она применяется;</a:t>
            </a:r>
          </a:p>
          <a:p>
            <a:pPr lvl="0"/>
            <a:r>
              <a:rPr lang="ru-RU" sz="1400" dirty="0" smtClean="0"/>
              <a:t>- провести </a:t>
            </a:r>
            <a:r>
              <a:rPr lang="ru-RU" sz="1400" dirty="0"/>
              <a:t>анкетирование детей и взрослых для определения актуальности темы;</a:t>
            </a:r>
          </a:p>
          <a:p>
            <a:pPr lvl="0"/>
            <a:r>
              <a:rPr lang="ru-RU" sz="1400" dirty="0" smtClean="0"/>
              <a:t>- провести </a:t>
            </a:r>
            <a:r>
              <a:rPr lang="ru-RU" sz="1400" dirty="0"/>
              <a:t>опыты для определения влияния соли на организм человека и окружающий нас мир;</a:t>
            </a:r>
          </a:p>
          <a:p>
            <a:pPr lvl="0"/>
            <a:r>
              <a:rPr lang="ru-RU" sz="1400" dirty="0" smtClean="0"/>
              <a:t>- изучить </a:t>
            </a:r>
            <a:r>
              <a:rPr lang="ru-RU" sz="1400" dirty="0"/>
              <a:t>литературу по теме;</a:t>
            </a:r>
          </a:p>
          <a:p>
            <a:pPr lvl="0"/>
            <a:r>
              <a:rPr lang="ru-RU" sz="1400" dirty="0" smtClean="0"/>
              <a:t>- представить </a:t>
            </a:r>
            <a:r>
              <a:rPr lang="ru-RU" sz="1400" dirty="0"/>
              <a:t>изученный материал классу и на конференции</a:t>
            </a:r>
          </a:p>
          <a:p>
            <a:r>
              <a:rPr lang="ru-RU" b="1" u="sng" dirty="0"/>
              <a:t>Предметная область:</a:t>
            </a:r>
            <a:r>
              <a:rPr lang="ru-RU" b="1" dirty="0"/>
              <a:t> </a:t>
            </a:r>
            <a:r>
              <a:rPr lang="ru-RU" dirty="0"/>
              <a:t>биология, география, химия, </a:t>
            </a:r>
            <a:r>
              <a:rPr lang="ru-RU" dirty="0" smtClean="0"/>
              <a:t>окружающий </a:t>
            </a:r>
            <a:r>
              <a:rPr lang="ru-RU" dirty="0"/>
              <a:t>мир</a:t>
            </a:r>
          </a:p>
          <a:p>
            <a:r>
              <a:rPr lang="ru-RU" b="1" u="sng" dirty="0"/>
              <a:t>Объект исследования</a:t>
            </a:r>
            <a:r>
              <a:rPr lang="ru-RU" b="1" dirty="0"/>
              <a:t>: </a:t>
            </a:r>
            <a:r>
              <a:rPr lang="ru-RU" dirty="0"/>
              <a:t>соль</a:t>
            </a:r>
          </a:p>
          <a:p>
            <a:r>
              <a:rPr lang="ru-RU" b="1" u="sng" dirty="0"/>
              <a:t>Методы исследования</a:t>
            </a:r>
            <a:r>
              <a:rPr lang="ru-RU" b="1" dirty="0"/>
              <a:t>: </a:t>
            </a:r>
            <a:r>
              <a:rPr lang="ru-RU" dirty="0"/>
              <a:t>анкетирование, сравнительный анализ, изучение литературы, наблюдения.</a:t>
            </a:r>
          </a:p>
          <a:p>
            <a:r>
              <a:rPr lang="ru-RU" b="1" u="sng" dirty="0"/>
              <a:t>Проблема:</a:t>
            </a:r>
            <a:r>
              <a:rPr lang="ru-RU" b="1" dirty="0"/>
              <a:t>  </a:t>
            </a:r>
            <a:r>
              <a:rPr lang="ru-RU" dirty="0"/>
              <a:t>У меня недавно появилась сестренка. Я помогаю маме ее кормить. Но почему мама не солит ее пищу? Почему маленьким детям соль вредна? Что такое соль? </a:t>
            </a:r>
          </a:p>
          <a:p>
            <a:r>
              <a:rPr lang="ru-RU" b="1" u="sng" dirty="0"/>
              <a:t>Гипотезы:</a:t>
            </a:r>
            <a:endParaRPr lang="ru-RU" dirty="0"/>
          </a:p>
          <a:p>
            <a:r>
              <a:rPr lang="ru-RU" dirty="0"/>
              <a:t>Во-первых, действительно ли, что «соль – это белая смерть».</a:t>
            </a:r>
          </a:p>
          <a:p>
            <a:r>
              <a:rPr lang="ru-RU" dirty="0"/>
              <a:t>Во-вторых,  я считаю, что человек может прожить без соли.</a:t>
            </a:r>
          </a:p>
          <a:p>
            <a:r>
              <a:rPr lang="ru-RU" dirty="0"/>
              <a:t>В-третьих, самая ли полезная морская соль.</a:t>
            </a:r>
          </a:p>
          <a:p>
            <a:r>
              <a:rPr lang="ru-RU" dirty="0"/>
              <a:t>В-четвертых, соль-это не только приправа.</a:t>
            </a:r>
            <a:endParaRPr lang="ru-RU" dirty="0" smtClean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29309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6321" y="1700808"/>
            <a:ext cx="79928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это </a:t>
            </a:r>
            <a:r>
              <a:rPr lang="ru-RU" sz="2800" dirty="0"/>
              <a:t>единственное минеральное вещество, которое употребляет человек в чистом виде. </a:t>
            </a:r>
          </a:p>
          <a:p>
            <a:r>
              <a:rPr lang="en-US" sz="2800" dirty="0" err="1" smtClean="0"/>
              <a:t>HCl+NaOH</a:t>
            </a:r>
            <a:r>
              <a:rPr lang="en-US" sz="2800" dirty="0" smtClean="0"/>
              <a:t>=NaCl+H</a:t>
            </a:r>
            <a:r>
              <a:rPr lang="en-US" sz="1400" dirty="0" smtClean="0"/>
              <a:t>2</a:t>
            </a:r>
            <a:r>
              <a:rPr lang="en-US" sz="2800" dirty="0" smtClean="0"/>
              <a:t>O</a:t>
            </a:r>
            <a:endParaRPr lang="ru-RU" sz="28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692696"/>
            <a:ext cx="53164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Поваренная соль -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https://www.medmoon.ru/assets/images/bolezni/sol_na_rusi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933056"/>
            <a:ext cx="2814381" cy="21967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290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effectLst/>
              </a:rPr>
              <a:t>Опрос среди детей (13 человек) и взрослых (14 человек). </a:t>
            </a:r>
            <a:endParaRPr lang="ru-RU" sz="1800" dirty="0">
              <a:effectLst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908720"/>
            <a:ext cx="8229600" cy="5760640"/>
          </a:xfrm>
        </p:spPr>
        <p:txBody>
          <a:bodyPr/>
          <a:lstStyle/>
          <a:p>
            <a:pPr lvl="0"/>
            <a:r>
              <a:rPr lang="ru-RU" dirty="0" smtClean="0"/>
              <a:t>1. </a:t>
            </a:r>
            <a:r>
              <a:rPr lang="ru-RU" dirty="0"/>
              <a:t>Какие виды соли Вы знаете?</a:t>
            </a:r>
          </a:p>
          <a:p>
            <a:endParaRPr lang="ru-RU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028528"/>
              </p:ext>
            </p:extLst>
          </p:nvPr>
        </p:nvGraphicFramePr>
        <p:xfrm>
          <a:off x="827584" y="1412775"/>
          <a:ext cx="7704856" cy="50767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17047"/>
                <a:gridCol w="2381179"/>
                <a:gridCol w="3106630"/>
              </a:tblGrid>
              <a:tr h="26619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Дети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Взрослые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6197">
                <a:tc gridSpan="3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По размеру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619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Мелкая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 из 13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 из 14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619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Крупная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 из 13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 из 14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619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Экстра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 из 13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 из 14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6197">
                <a:tc gridSpan="3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По составу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619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Химическая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 из 13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 из 14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619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Йодированная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 из 13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 из 14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619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Натриевая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 из 13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 из 14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902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Калиевая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 из 13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 из 14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619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Бертолиевая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 из 13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 из 14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619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Фосфорная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 из 13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 из 14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6197">
                <a:tc gridSpan="3"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По происхождению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619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Поваренная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 из 13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 из 14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619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Морская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 из 13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 из 14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4703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Каменная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 из 13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 из 14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31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0" dirty="0" smtClean="0">
                <a:effectLst/>
              </a:rPr>
              <a:t>2. </a:t>
            </a:r>
            <a:r>
              <a:rPr lang="ru-RU" sz="3200" dirty="0">
                <a:effectLst/>
              </a:rPr>
              <a:t>Где применяют соль</a:t>
            </a:r>
            <a:r>
              <a:rPr lang="ru-RU" sz="3200" dirty="0" smtClean="0">
                <a:effectLst/>
              </a:rPr>
              <a:t>?</a:t>
            </a:r>
            <a:endParaRPr lang="ru-RU" sz="3200" b="0" dirty="0">
              <a:effectLst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481328"/>
            <a:ext cx="6923112" cy="4899999"/>
          </a:xfrm>
        </p:spPr>
        <p:txBody>
          <a:bodyPr>
            <a:normAutofit/>
          </a:bodyPr>
          <a:lstStyle/>
          <a:p>
            <a:r>
              <a:rPr lang="ru-RU" dirty="0" smtClean="0"/>
              <a:t>Ответы детей: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Ответы взрослых:</a:t>
            </a:r>
          </a:p>
          <a:p>
            <a:endParaRPr lang="ru-RU" dirty="0"/>
          </a:p>
        </p:txBody>
      </p:sp>
      <p:graphicFrame>
        <p:nvGraphicFramePr>
          <p:cNvPr id="8" name="Image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5377770"/>
              </p:ext>
            </p:extLst>
          </p:nvPr>
        </p:nvGraphicFramePr>
        <p:xfrm>
          <a:off x="2627784" y="4005064"/>
          <a:ext cx="5184576" cy="2852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755878602"/>
              </p:ext>
            </p:extLst>
          </p:nvPr>
        </p:nvGraphicFramePr>
        <p:xfrm>
          <a:off x="3779912" y="1556792"/>
          <a:ext cx="3781425" cy="2190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296205967"/>
              </p:ext>
            </p:extLst>
          </p:nvPr>
        </p:nvGraphicFramePr>
        <p:xfrm>
          <a:off x="4211960" y="3789040"/>
          <a:ext cx="4032448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0487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131123"/>
            <a:ext cx="82809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 smtClean="0"/>
              <a:t>  </a:t>
            </a:r>
            <a:endParaRPr lang="ru-RU" sz="1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07843" y="320697"/>
            <a:ext cx="756084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/>
              <a:t>3</a:t>
            </a:r>
            <a:r>
              <a:rPr lang="ru-RU" b="1" dirty="0" smtClean="0"/>
              <a:t>. Какое </a:t>
            </a:r>
            <a:r>
              <a:rPr lang="ru-RU" b="1" dirty="0"/>
              <a:t>воздействие на организм человека оказывает соль?</a:t>
            </a:r>
          </a:p>
          <a:p>
            <a:r>
              <a:rPr lang="ru-RU" i="1" dirty="0"/>
              <a:t>Ответы учащихся</a:t>
            </a:r>
            <a:r>
              <a:rPr lang="ru-RU" dirty="0"/>
              <a:t>:</a:t>
            </a:r>
          </a:p>
          <a:p>
            <a:r>
              <a:rPr lang="ru-RU" dirty="0"/>
              <a:t>польза (1 чел.), вред (3 чел.), не знаю (9 чел.)</a:t>
            </a:r>
          </a:p>
          <a:p>
            <a:r>
              <a:rPr lang="ru-RU" i="1" dirty="0"/>
              <a:t>Ответы взрослых:</a:t>
            </a:r>
          </a:p>
          <a:p>
            <a:r>
              <a:rPr lang="ru-RU" dirty="0"/>
              <a:t>польза (4 чел.), польза для нормального функционирования организма (6 чел.), вред в больших количествах (4 чел.)</a:t>
            </a:r>
          </a:p>
          <a:p>
            <a:pPr lvl="0"/>
            <a:r>
              <a:rPr lang="ru-RU" b="1" dirty="0"/>
              <a:t>4</a:t>
            </a:r>
            <a:r>
              <a:rPr lang="ru-RU" b="1" dirty="0" smtClean="0"/>
              <a:t>. Как </a:t>
            </a:r>
            <a:r>
              <a:rPr lang="ru-RU" b="1" dirty="0"/>
              <a:t>Вы думаете, сколько соли можно употреблять человеку в пищу в день?</a:t>
            </a:r>
          </a:p>
          <a:p>
            <a:r>
              <a:rPr lang="ru-RU" i="1" dirty="0"/>
              <a:t>Ответы учеников</a:t>
            </a:r>
            <a:r>
              <a:rPr lang="ru-RU" i="1" dirty="0" smtClean="0"/>
              <a:t>:                         </a:t>
            </a:r>
            <a:r>
              <a:rPr lang="ru-RU" i="1" dirty="0"/>
              <a:t>Ответы взрослых:</a:t>
            </a:r>
          </a:p>
          <a:p>
            <a:endParaRPr lang="ru-RU" i="1" dirty="0" smtClean="0"/>
          </a:p>
          <a:p>
            <a:endParaRPr lang="ru-RU" i="1" dirty="0" smtClean="0"/>
          </a:p>
          <a:p>
            <a:endParaRPr lang="ru-RU" i="1" dirty="0"/>
          </a:p>
          <a:p>
            <a:endParaRPr lang="ru-RU" i="1" dirty="0" smtClean="0"/>
          </a:p>
          <a:p>
            <a:endParaRPr lang="ru-RU" i="1" dirty="0"/>
          </a:p>
          <a:p>
            <a:endParaRPr lang="ru-RU" i="1" dirty="0"/>
          </a:p>
          <a:p>
            <a:endParaRPr lang="ru-RU" dirty="0"/>
          </a:p>
          <a:p>
            <a:pPr lvl="0"/>
            <a:r>
              <a:rPr lang="ru-RU" b="1" dirty="0" smtClean="0"/>
              <a:t>5. Как </a:t>
            </a:r>
            <a:r>
              <a:rPr lang="ru-RU" b="1" dirty="0"/>
              <a:t>Вы думаете, соль – это приправа?</a:t>
            </a:r>
          </a:p>
          <a:p>
            <a:r>
              <a:rPr lang="ru-RU" i="1" dirty="0"/>
              <a:t>Ответы учеников:</a:t>
            </a:r>
          </a:p>
          <a:p>
            <a:r>
              <a:rPr lang="ru-RU" dirty="0"/>
              <a:t>да (11 чел.), нет (2 чел.)</a:t>
            </a:r>
          </a:p>
          <a:p>
            <a:r>
              <a:rPr lang="ru-RU" i="1" dirty="0"/>
              <a:t>Ответы взрослых:</a:t>
            </a:r>
          </a:p>
          <a:p>
            <a:r>
              <a:rPr lang="ru-RU" dirty="0"/>
              <a:t>нет (3 чел.), не только (11 чел</a:t>
            </a:r>
            <a:r>
              <a:rPr lang="ru-RU" dirty="0" smtClean="0"/>
              <a:t>.)</a:t>
            </a:r>
            <a:endParaRPr lang="ru-RU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038914263"/>
              </p:ext>
            </p:extLst>
          </p:nvPr>
        </p:nvGraphicFramePr>
        <p:xfrm>
          <a:off x="707843" y="2281951"/>
          <a:ext cx="3347761" cy="226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559031696"/>
              </p:ext>
            </p:extLst>
          </p:nvPr>
        </p:nvGraphicFramePr>
        <p:xfrm>
          <a:off x="4428595" y="2348880"/>
          <a:ext cx="3840088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5328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32656"/>
            <a:ext cx="79208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</a:rPr>
              <a:t>6. </a:t>
            </a:r>
            <a:r>
              <a:rPr lang="ru-RU" b="1" dirty="0"/>
              <a:t>Какие сказки, приметы, пословицы и поговорки о соли Вы знаете</a:t>
            </a:r>
            <a:r>
              <a:rPr lang="ru-RU" b="1" dirty="0" smtClean="0"/>
              <a:t>?</a:t>
            </a:r>
          </a:p>
          <a:p>
            <a:pPr lvl="0"/>
            <a:endParaRPr lang="ru-RU" b="1" dirty="0"/>
          </a:p>
          <a:p>
            <a:r>
              <a:rPr lang="ru-RU" i="1" dirty="0"/>
              <a:t>Ответы учеников:</a:t>
            </a:r>
          </a:p>
          <a:p>
            <a:r>
              <a:rPr lang="ru-RU" dirty="0"/>
              <a:t>Сказки: «Каша из топора» (4 чел.), «Лиса и журавль» (2 чел.), «Соляной принц» (2 чел.), «Незнайка на Луне» (1 чел.)</a:t>
            </a:r>
          </a:p>
          <a:p>
            <a:r>
              <a:rPr lang="ru-RU" dirty="0"/>
              <a:t>Приметы: </a:t>
            </a:r>
            <a:r>
              <a:rPr lang="ru-RU" dirty="0">
                <a:solidFill>
                  <a:srgbClr val="FF0000"/>
                </a:solidFill>
              </a:rPr>
              <a:t>рассыпать соль – к ссоре (беде)</a:t>
            </a:r>
            <a:r>
              <a:rPr lang="ru-RU" dirty="0"/>
              <a:t> (чел.3).</a:t>
            </a:r>
          </a:p>
          <a:p>
            <a:r>
              <a:rPr lang="ru-RU" dirty="0"/>
              <a:t>Поговорки: Съесть пуд соли (1 чел.).</a:t>
            </a:r>
          </a:p>
          <a:p>
            <a:r>
              <a:rPr lang="ru-RU" dirty="0"/>
              <a:t>Обычай: </a:t>
            </a:r>
            <a:r>
              <a:rPr lang="ru-RU" dirty="0">
                <a:solidFill>
                  <a:srgbClr val="FF0000"/>
                </a:solidFill>
              </a:rPr>
              <a:t>гостей встречали с хлебом с солью</a:t>
            </a:r>
            <a:r>
              <a:rPr lang="ru-RU" dirty="0"/>
              <a:t> (2 чел</a:t>
            </a:r>
            <a:r>
              <a:rPr lang="ru-RU" dirty="0" smtClean="0"/>
              <a:t>.).</a:t>
            </a:r>
          </a:p>
          <a:p>
            <a:endParaRPr lang="ru-RU" dirty="0"/>
          </a:p>
          <a:p>
            <a:r>
              <a:rPr lang="ru-RU" i="1" dirty="0"/>
              <a:t>Ответы взрослых:</a:t>
            </a:r>
          </a:p>
          <a:p>
            <a:r>
              <a:rPr lang="ru-RU" dirty="0"/>
              <a:t>Сказки: «Соляной принц» (1 чел.), «Незнайка на Луне» (1 чел.).</a:t>
            </a:r>
          </a:p>
          <a:p>
            <a:r>
              <a:rPr lang="ru-RU" dirty="0"/>
              <a:t>Приметы: </a:t>
            </a:r>
            <a:r>
              <a:rPr lang="ru-RU" dirty="0">
                <a:solidFill>
                  <a:srgbClr val="FF0000"/>
                </a:solidFill>
              </a:rPr>
              <a:t>рассыпать соль – к ссоре (беде) </a:t>
            </a:r>
            <a:r>
              <a:rPr lang="ru-RU" dirty="0"/>
              <a:t>(чел.3).</a:t>
            </a:r>
          </a:p>
          <a:p>
            <a:r>
              <a:rPr lang="ru-RU" dirty="0"/>
              <a:t>Поговорки: Съесть пуд соли (4 чел.), недосол на столе – пересол на спине (1 чел.), </a:t>
            </a:r>
            <a:r>
              <a:rPr lang="ru-RU" dirty="0" err="1"/>
              <a:t>несолоно</a:t>
            </a:r>
            <a:r>
              <a:rPr lang="ru-RU" dirty="0"/>
              <a:t> хлебавши (1 чел.), стыд – не соль, глаза не выест (1 чел.), соли не жалей – так веселей (1чел.), не сыпь мне соль на рану (1 чел.).</a:t>
            </a:r>
          </a:p>
          <a:p>
            <a:r>
              <a:rPr lang="ru-RU" dirty="0"/>
              <a:t>Обычай:</a:t>
            </a:r>
            <a:r>
              <a:rPr lang="ru-RU" dirty="0">
                <a:solidFill>
                  <a:srgbClr val="FF0000"/>
                </a:solidFill>
              </a:rPr>
              <a:t> гостей встречали с хлебом с солью</a:t>
            </a:r>
            <a:r>
              <a:rPr lang="ru-RU" dirty="0"/>
              <a:t> (5 чел.).</a:t>
            </a:r>
            <a:endParaRPr lang="ru-RU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76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1026" y="199133"/>
            <a:ext cx="186598" cy="421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Теоретическая часть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7504" y="1481328"/>
            <a:ext cx="8579295" cy="4611967"/>
          </a:xfrm>
        </p:spPr>
        <p:txBody>
          <a:bodyPr>
            <a:normAutofit/>
          </a:bodyPr>
          <a:lstStyle/>
          <a:p>
            <a:pPr marL="393192" lvl="1" indent="0">
              <a:buNone/>
            </a:pPr>
            <a:r>
              <a:rPr lang="ru-RU" dirty="0"/>
              <a:t>Я узнала, что </a:t>
            </a:r>
            <a:r>
              <a:rPr lang="ru-RU" dirty="0" smtClean="0"/>
              <a:t>происхождение слова </a:t>
            </a:r>
            <a:r>
              <a:rPr lang="ru-RU" dirty="0"/>
              <a:t>соль связано с </a:t>
            </a:r>
            <a:r>
              <a:rPr lang="ru-RU" dirty="0" smtClean="0"/>
              <a:t>Солнцем: старинное </a:t>
            </a:r>
            <a:r>
              <a:rPr lang="ru-RU" dirty="0"/>
              <a:t>славянское название Солнца — </a:t>
            </a:r>
            <a:r>
              <a:rPr lang="ru-RU" b="1" i="1" u="sng" dirty="0" err="1" smtClean="0"/>
              <a:t>Солонь</a:t>
            </a:r>
            <a:r>
              <a:rPr lang="ru-RU" dirty="0" smtClean="0"/>
              <a:t>. </a:t>
            </a:r>
          </a:p>
          <a:p>
            <a:pPr marL="393192" lvl="1" indent="0">
              <a:buNone/>
            </a:pPr>
            <a:r>
              <a:rPr lang="ru-RU" dirty="0" smtClean="0"/>
              <a:t>Когда-то </a:t>
            </a:r>
            <a:r>
              <a:rPr lang="ru-RU" dirty="0"/>
              <a:t>соль была дорогим товаром</a:t>
            </a:r>
            <a:r>
              <a:rPr lang="ru-RU" dirty="0" smtClean="0"/>
              <a:t>.</a:t>
            </a:r>
          </a:p>
          <a:p>
            <a:pPr marL="393192" lvl="1" indent="0">
              <a:buNone/>
            </a:pPr>
            <a:r>
              <a:rPr lang="ru-RU" dirty="0"/>
              <a:t>На Руси соль тоже была дорогостоящим товаром</a:t>
            </a:r>
            <a:r>
              <a:rPr lang="ru-RU" dirty="0" smtClean="0"/>
              <a:t>.</a:t>
            </a:r>
          </a:p>
          <a:p>
            <a:pPr marL="393192" lvl="1" indent="0">
              <a:buNone/>
            </a:pPr>
            <a:r>
              <a:rPr lang="ru-RU" dirty="0" smtClean="0"/>
              <a:t>На Руси было несколько месторождений соли:</a:t>
            </a:r>
            <a:endParaRPr lang="en-US" dirty="0" smtClean="0"/>
          </a:p>
          <a:p>
            <a:pPr marL="393192" lvl="1" indent="0">
              <a:buNone/>
            </a:pPr>
            <a:r>
              <a:rPr lang="ru-RU" dirty="0" err="1" smtClean="0"/>
              <a:t>Эльтонское</a:t>
            </a:r>
            <a:r>
              <a:rPr lang="ru-RU" dirty="0" smtClean="0"/>
              <a:t>           </a:t>
            </a:r>
            <a:r>
              <a:rPr lang="ru-RU" dirty="0" err="1" smtClean="0"/>
              <a:t>Баскунчакское</a:t>
            </a:r>
            <a:r>
              <a:rPr lang="ru-RU" dirty="0" smtClean="0"/>
              <a:t>        </a:t>
            </a:r>
            <a:r>
              <a:rPr lang="ru-RU" dirty="0" err="1" smtClean="0"/>
              <a:t>Торское</a:t>
            </a:r>
            <a:endParaRPr lang="ru-RU" dirty="0"/>
          </a:p>
        </p:txBody>
      </p:sp>
      <p:pic>
        <p:nvPicPr>
          <p:cNvPr id="8" name="Рисунок 7" descr="Ð¡Ð»Ð°Ð²ÑÐ½ÑÐº - ÐºÐ°Ðº Ð·Ð°ÑÐ¾Ð¶Ð´Ð°Ð»Ð¾ÑÑ Ð¿ÑÐ¾Ð¸Ð·Ð²Ð¾Ð´ÑÑÐ²Ð¾ - ÑÐ¾Ð»Ñ Ð¸ ÑÐ¾Ð»ÐµÐ²Ð°ÑÐµÐ½Ð¸Ð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365104"/>
            <a:ext cx="2134741" cy="18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www.esolk.ru/files/kartinka-5-eltonskoe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4365104"/>
            <a:ext cx="1699438" cy="19573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i1.wp.com/russalt.ru/wp-content/uploads/images/cms/thumbs/3282ca7fd9734343533f0afc50a5fbcd.jpg?w=840&amp;ssl=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365104"/>
            <a:ext cx="1994148" cy="18162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922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0732499"/>
              </p:ext>
            </p:extLst>
          </p:nvPr>
        </p:nvGraphicFramePr>
        <p:xfrm>
          <a:off x="395536" y="404664"/>
          <a:ext cx="8136904" cy="58326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1628"/>
                <a:gridCol w="4297004"/>
                <a:gridCol w="2448272"/>
              </a:tblGrid>
              <a:tr h="46246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Виды соли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Способ добычи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Места добычи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5714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Самосадочная соль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Природное испарение морской воды и естественное промывание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«соляные водопады», </a:t>
                      </a:r>
                      <a:r>
                        <a:rPr lang="ru-RU" sz="1200" dirty="0" smtClean="0">
                          <a:effectLst/>
                        </a:rPr>
                        <a:t>озера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55045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Садочная соль (выращивается людьми)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Бассейный. В искусственный водоем на берегу моря заливают воду. Песок и глина оседают на дно, а воду переливают в другой бассейн и ждут ее испарения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Глубины морей и </a:t>
                      </a:r>
                      <a:r>
                        <a:rPr lang="ru-RU" sz="1200" dirty="0" smtClean="0">
                          <a:effectLst/>
                        </a:rPr>
                        <a:t>озер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8129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Каменная соль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Шахты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Соляные </a:t>
                      </a:r>
                      <a:r>
                        <a:rPr lang="ru-RU" sz="1200" dirty="0" smtClean="0">
                          <a:effectLst/>
                        </a:rPr>
                        <a:t>пещеры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8129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Выварочная соль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Выпаривание соляных рассолов, полученных из каменной соли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Размытые соляные пещеры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6" name="Рисунок 17" descr="ÐÐ¾Ð±ÑÑÐ° ÑÐ¾Ð»Ð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124" y="1118997"/>
            <a:ext cx="1751484" cy="1066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21" descr="http://saline.site/wp-content/uploads/2017/01/%D0%96%D0%B8%D0%B2%D0%B0%D1%8F-%D1%81%D0%BE%D0%BB%D1%8C-%D1%81%D0%B0%D0%BC%D0%BE%D1%81%D0%B0%D0%B4%D0%BE%D1%87%D0%BD%D1%8B%D0%B9-%D0%B1%D0%B0%D1%81%D1%81%D0%B5%D0%B9%D0%BD-Mariso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2708920"/>
            <a:ext cx="1933575" cy="1141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22" descr="Ð ÑÐ¾Ð»ÑÐ½Ð¾Ð¹ ÑÐ°ÑÑ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0595" y="3850779"/>
            <a:ext cx="1752600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23" descr="ÐÐ¾Ð±ÑÑÐ° ÑÐ¾Ð»Ð¸ Ð¾ÑÐºÑÑÑÑÐ¼ ÑÐ¿Ð¾ÑÐ¾Ð±Ð¾Ð¼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494" y="5301208"/>
            <a:ext cx="1819275" cy="938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282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760</TotalTime>
  <Words>1196</Words>
  <Application>Microsoft Office PowerPoint</Application>
  <PresentationFormat>Экран (4:3)</PresentationFormat>
  <Paragraphs>226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Открытая</vt:lpstr>
      <vt:lpstr>СОЛЬ. ВРЕД ИЛИ ПОЛЬЗА.</vt:lpstr>
      <vt:lpstr>Презентация PowerPoint</vt:lpstr>
      <vt:lpstr>Презентация PowerPoint</vt:lpstr>
      <vt:lpstr>Опрос среди детей (13 человек) и взрослых (14 человек). </vt:lpstr>
      <vt:lpstr>2. Где применяют соль?</vt:lpstr>
      <vt:lpstr>Презентация PowerPoint</vt:lpstr>
      <vt:lpstr>Презентация PowerPoint</vt:lpstr>
      <vt:lpstr>Теоретическая часть</vt:lpstr>
      <vt:lpstr>Презентация PowerPoint</vt:lpstr>
      <vt:lpstr>Презентация PowerPoint</vt:lpstr>
      <vt:lpstr>  Эксперименты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в рекламе .</dc:title>
  <dc:creator>Учитель</dc:creator>
  <cp:lastModifiedBy>Наталья</cp:lastModifiedBy>
  <cp:revision>68</cp:revision>
  <cp:lastPrinted>2018-02-01T12:20:37Z</cp:lastPrinted>
  <dcterms:created xsi:type="dcterms:W3CDTF">2017-01-12T11:12:19Z</dcterms:created>
  <dcterms:modified xsi:type="dcterms:W3CDTF">2019-04-09T17:21:33Z</dcterms:modified>
</cp:coreProperties>
</file>