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996633"/>
    <a:srgbClr val="E67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kolorowanka-nuty_844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E67300">
                <a:tint val="45000"/>
                <a:satMod val="400000"/>
              </a:srgbClr>
            </a:duotone>
            <a:lum bright="30000"/>
          </a:blip>
          <a:stretch>
            <a:fillRect/>
          </a:stretch>
        </p:blipFill>
        <p:spPr>
          <a:xfrm>
            <a:off x="1428728" y="97770"/>
            <a:ext cx="6286544" cy="18310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16165"/>
            <a:ext cx="7772400" cy="1470025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4071942"/>
            <a:ext cx="5915044" cy="1285884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0i4l2h0mas.jpg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8596" y="2428868"/>
            <a:ext cx="1285884" cy="12858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CF419-9A77-4768-9EB0-ACE867CF2B0C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A4599-5A4F-441F-B80C-8EE154603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Влияние музыки на давление и пульс человека</a:t>
            </a:r>
            <a:endParaRPr lang="ru-RU" sz="40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059832" y="4149080"/>
            <a:ext cx="5915044" cy="1285884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Выполнил: ученик 4 «б» класса</a:t>
            </a:r>
          </a:p>
          <a:p>
            <a:pPr algn="r"/>
            <a:r>
              <a:rPr lang="ru-RU" sz="1800" b="1" dirty="0" err="1" smtClean="0">
                <a:solidFill>
                  <a:schemeClr val="tx1"/>
                </a:solidFill>
              </a:rPr>
              <a:t>Синотов</a:t>
            </a:r>
            <a:r>
              <a:rPr lang="ru-RU" sz="1800" b="1" dirty="0" smtClean="0">
                <a:solidFill>
                  <a:schemeClr val="tx1"/>
                </a:solidFill>
              </a:rPr>
              <a:t> Владислав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Руководитель: </a:t>
            </a:r>
            <a:r>
              <a:rPr lang="ru-RU" sz="1800" b="1" dirty="0" err="1" smtClean="0">
                <a:solidFill>
                  <a:schemeClr val="tx1"/>
                </a:solidFill>
              </a:rPr>
              <a:t>Синотова</a:t>
            </a:r>
            <a:r>
              <a:rPr lang="ru-RU" sz="1800" b="1" dirty="0" smtClean="0">
                <a:solidFill>
                  <a:schemeClr val="tx1"/>
                </a:solidFill>
              </a:rPr>
              <a:t> Е.И.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0i4l2h0mas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8596" y="2405066"/>
            <a:ext cx="1309686" cy="130968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59632" y="1526958"/>
            <a:ext cx="748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Муниципальное общеобразовательное </a:t>
            </a:r>
            <a:r>
              <a:rPr lang="ru-RU" dirty="0" smtClean="0"/>
              <a:t>автономное учреждение </a:t>
            </a:r>
          </a:p>
          <a:p>
            <a:pPr algn="ctr"/>
            <a:r>
              <a:rPr lang="ru-RU" dirty="0" smtClean="0"/>
              <a:t>«СОШ №22» г. Сыктывкара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396095"/>
            <a:ext cx="3076781" cy="23042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568" y="1124744"/>
            <a:ext cx="3982040" cy="26594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9910" y="3933056"/>
            <a:ext cx="3315178" cy="248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00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iss - Back to the Stone Age (1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7200" y="4581128"/>
            <a:ext cx="609600" cy="609600"/>
          </a:xfrm>
        </p:spPr>
      </p:pic>
      <p:pic>
        <p:nvPicPr>
          <p:cNvPr id="5" name="Людвиг ван Бетховен ( 16 декабря 1770-26 марта 1827) - к Елизе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77200" y="4615605"/>
            <a:ext cx="609600" cy="6096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Прослушайте два фрагмента</a:t>
            </a:r>
            <a:br>
              <a:rPr lang="ru-RU" dirty="0" smtClean="0"/>
            </a:br>
            <a:r>
              <a:rPr lang="ru-RU" dirty="0" smtClean="0"/>
              <a:t>Какие чувства вы при этом испытываете?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2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96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b="1"/>
              <a:t>Цель исследования: </a:t>
            </a:r>
            <a:endParaRPr lang="ru-RU"/>
          </a:p>
          <a:p>
            <a:pPr marL="0" indent="0">
              <a:buNone/>
            </a:pPr>
            <a:r>
              <a:rPr lang="ru-RU" dirty="0"/>
              <a:t>выяснить, как различные типы музыки влияют на пульс и давление человека.</a:t>
            </a:r>
          </a:p>
          <a:p>
            <a:pPr marL="0" indent="0">
              <a:buNone/>
            </a:pPr>
            <a:r>
              <a:rPr lang="ru-RU" b="1" dirty="0"/>
              <a:t>З</a:t>
            </a:r>
            <a:r>
              <a:rPr lang="ru-RU" b="1" dirty="0" smtClean="0"/>
              <a:t>адачи</a:t>
            </a:r>
            <a:r>
              <a:rPr lang="ru-RU" b="1" dirty="0"/>
              <a:t>: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1. Найти теоретический материал по данной теме; </a:t>
            </a:r>
          </a:p>
          <a:p>
            <a:pPr marL="0" indent="0">
              <a:buNone/>
            </a:pPr>
            <a:r>
              <a:rPr lang="ru-RU" dirty="0"/>
              <a:t>2. Провести исследование: с помощью тонометра выявить влияние  разных типов музыки (рок, поп, классической, народной)  на давление и пульс человека;</a:t>
            </a:r>
            <a:br>
              <a:rPr lang="ru-RU" dirty="0"/>
            </a:br>
            <a:r>
              <a:rPr lang="ru-RU" dirty="0"/>
              <a:t>3. Проанализировать результаты исследования;</a:t>
            </a:r>
          </a:p>
          <a:p>
            <a:pPr marL="0" indent="0">
              <a:buNone/>
            </a:pPr>
            <a:r>
              <a:rPr lang="ru-RU" dirty="0"/>
              <a:t>4. Дать рекомендации по использованию музыкотерапии</a:t>
            </a:r>
          </a:p>
          <a:p>
            <a:pPr marL="0" indent="0">
              <a:buNone/>
            </a:pPr>
            <a:r>
              <a:rPr lang="ru-RU" b="1" dirty="0" smtClean="0"/>
              <a:t>Объект исследования: </a:t>
            </a:r>
            <a:r>
              <a:rPr lang="ru-RU" dirty="0"/>
              <a:t>музыка, </a:t>
            </a:r>
          </a:p>
          <a:p>
            <a:pPr marL="0" indent="0">
              <a:buNone/>
            </a:pPr>
            <a:r>
              <a:rPr lang="ru-RU" b="1" dirty="0" smtClean="0"/>
              <a:t>предмет </a:t>
            </a:r>
            <a:r>
              <a:rPr lang="ru-RU" b="1" dirty="0"/>
              <a:t>– </a:t>
            </a:r>
            <a:r>
              <a:rPr lang="ru-RU" dirty="0"/>
              <a:t>влияние музыки на давление и пульс человека.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/>
              <a:t>«Влияние музыки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/>
              <a:t>давление и пульс человека».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354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музыки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133005"/>
            <a:ext cx="2485622" cy="24856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830704"/>
            <a:ext cx="2265040" cy="27180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4073867"/>
            <a:ext cx="3333750" cy="22955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2982" y="3947748"/>
            <a:ext cx="2547762" cy="254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13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часть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756922"/>
              </p:ext>
            </p:extLst>
          </p:nvPr>
        </p:nvGraphicFramePr>
        <p:xfrm>
          <a:off x="179512" y="1268760"/>
          <a:ext cx="5520841" cy="3732432"/>
        </p:xfrm>
        <a:graphic>
          <a:graphicData uri="http://schemas.openxmlformats.org/drawingml/2006/table">
            <a:tbl>
              <a:tblPr firstRow="1" firstCol="1" bandRow="1"/>
              <a:tblGrid>
                <a:gridCol w="2926618"/>
                <a:gridCol w="2594223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Ф.И. О испытуемого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 рождения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21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Старшая возрастная группа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721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Корнилова Надежда Николаевна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1954 г.р.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21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Каскова Александра Сидоровна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1956 г.р.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21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возрастная 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721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Синотов Петр Викторович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1973 г.р.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21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Синотова Елена Игоревна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1979 г.р.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21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Младшая возрастная 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721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Синотов Владислав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2005 г.р.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21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Каскова Анастасия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2003 г.р.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847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Музыкальные произведения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	Рок музыка: </a:t>
            </a:r>
            <a:r>
              <a:rPr lang="ru-RU" dirty="0" err="1"/>
              <a:t>Kiss</a:t>
            </a:r>
            <a:r>
              <a:rPr lang="ru-RU" dirty="0"/>
              <a:t>  «</a:t>
            </a:r>
            <a:r>
              <a:rPr lang="ru-RU" dirty="0" err="1"/>
              <a:t>Back</a:t>
            </a:r>
            <a:r>
              <a:rPr lang="ru-RU" dirty="0"/>
              <a:t>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Stone</a:t>
            </a:r>
            <a:r>
              <a:rPr lang="ru-RU" dirty="0"/>
              <a:t> </a:t>
            </a:r>
            <a:r>
              <a:rPr lang="ru-RU" dirty="0" err="1"/>
              <a:t>Age</a:t>
            </a:r>
            <a:r>
              <a:rPr lang="ru-RU" dirty="0"/>
              <a:t>»</a:t>
            </a:r>
          </a:p>
          <a:p>
            <a:r>
              <a:rPr lang="ru-RU" dirty="0"/>
              <a:t>2.	Поп музыка: Егор </a:t>
            </a:r>
            <a:r>
              <a:rPr lang="ru-RU" dirty="0" err="1"/>
              <a:t>Крид</a:t>
            </a:r>
            <a:r>
              <a:rPr lang="ru-RU" dirty="0"/>
              <a:t> «Самая, самая»</a:t>
            </a:r>
          </a:p>
          <a:p>
            <a:r>
              <a:rPr lang="ru-RU" dirty="0"/>
              <a:t>3.	Классическая музыка: Людвиг </a:t>
            </a:r>
            <a:r>
              <a:rPr lang="ru-RU" dirty="0" err="1"/>
              <a:t>ван</a:t>
            </a:r>
            <a:r>
              <a:rPr lang="ru-RU" dirty="0"/>
              <a:t> Бетховен «К </a:t>
            </a:r>
            <a:r>
              <a:rPr lang="ru-RU" dirty="0" err="1"/>
              <a:t>Елизе</a:t>
            </a:r>
            <a:r>
              <a:rPr lang="ru-RU" dirty="0"/>
              <a:t>»</a:t>
            </a:r>
          </a:p>
          <a:p>
            <a:r>
              <a:rPr lang="ru-RU" dirty="0"/>
              <a:t>4.	Русская народная музыка: Песня «Калинка – малинка»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12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794" y="-171400"/>
            <a:ext cx="8229600" cy="1143000"/>
          </a:xfrm>
        </p:spPr>
        <p:txBody>
          <a:bodyPr/>
          <a:lstStyle/>
          <a:p>
            <a:r>
              <a:rPr lang="ru-RU" dirty="0" smtClean="0"/>
              <a:t>Старшая возрастная группа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81" y="942000"/>
            <a:ext cx="3096344" cy="232225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773832"/>
            <a:ext cx="2139702" cy="28529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610" y="3361172"/>
            <a:ext cx="4115890" cy="24047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5194" y="3389146"/>
            <a:ext cx="4321676" cy="24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23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Средняя возрастная группа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515" y="1809884"/>
            <a:ext cx="3024338" cy="226825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1268760"/>
            <a:ext cx="4258816" cy="24882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3933056"/>
            <a:ext cx="4202925" cy="245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86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218272"/>
            <a:ext cx="2402086" cy="32027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Младшая возрастная группа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53" y="1643565"/>
            <a:ext cx="3574499" cy="268087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4250732"/>
            <a:ext cx="3973397" cy="23214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016" y="4149080"/>
            <a:ext cx="4321371" cy="252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3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125</Words>
  <Application>Microsoft Office PowerPoint</Application>
  <PresentationFormat>Экран (4:3)</PresentationFormat>
  <Paragraphs>43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Влияние музыки на давление и пульс человека</vt:lpstr>
      <vt:lpstr>Прослушайте два фрагмента Какие чувства вы при этом испытываете?</vt:lpstr>
      <vt:lpstr>«Влияние музыки  на давление и пульс человека». </vt:lpstr>
      <vt:lpstr>Виды музыки</vt:lpstr>
      <vt:lpstr>Практическая часть</vt:lpstr>
      <vt:lpstr>Музыкальные произведения</vt:lpstr>
      <vt:lpstr>Старшая возрастная группа</vt:lpstr>
      <vt:lpstr>Средняя возрастная группа</vt:lpstr>
      <vt:lpstr>Младшая возрастная группа</vt:lpstr>
      <vt:lpstr>Заключение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Наталья</cp:lastModifiedBy>
  <cp:revision>41</cp:revision>
  <dcterms:created xsi:type="dcterms:W3CDTF">2013-03-01T18:28:36Z</dcterms:created>
  <dcterms:modified xsi:type="dcterms:W3CDTF">2019-04-11T07:12:25Z</dcterms:modified>
</cp:coreProperties>
</file>