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1"/>
  </p:handoutMasterIdLst>
  <p:sldIdLst>
    <p:sldId id="256" r:id="rId2"/>
    <p:sldId id="262" r:id="rId3"/>
    <p:sldId id="263" r:id="rId4"/>
    <p:sldId id="264" r:id="rId5"/>
    <p:sldId id="266" r:id="rId6"/>
    <p:sldId id="267" r:id="rId7"/>
    <p:sldId id="265" r:id="rId8"/>
    <p:sldId id="268" r:id="rId9"/>
    <p:sldId id="269" r:id="rId10"/>
    <p:sldId id="270" r:id="rId11"/>
    <p:sldId id="271" r:id="rId12"/>
    <p:sldId id="272" r:id="rId13"/>
    <p:sldId id="275" r:id="rId14"/>
    <p:sldId id="273" r:id="rId15"/>
    <p:sldId id="277" r:id="rId16"/>
    <p:sldId id="274" r:id="rId17"/>
    <p:sldId id="279" r:id="rId18"/>
    <p:sldId id="276" r:id="rId19"/>
    <p:sldId id="278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9289"/>
    <a:srgbClr val="3A5896"/>
    <a:srgbClr val="385592"/>
    <a:srgbClr val="003374"/>
    <a:srgbClr val="FFFFFF"/>
    <a:srgbClr val="173A8D"/>
    <a:srgbClr val="D6DEEA"/>
    <a:srgbClr val="E2DEDB"/>
    <a:srgbClr val="F1F1F1"/>
    <a:srgbClr val="1D3C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18" d="100"/>
          <a:sy n="118" d="100"/>
        </p:scale>
        <p:origin x="-1350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70000"/>
            <a:ext cx="7886699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33084"/>
            <a:ext cx="7886699" cy="1047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0"/>
            <a:ext cx="4584033" cy="6858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4033" y="0"/>
            <a:ext cx="45599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away.php?to=http://animalworld.com.ua/news/Interesnyje-fakty-o-lavrovom-liste&amp;cc_key=" TargetMode="External"/><Relationship Id="rId3" Type="http://schemas.openxmlformats.org/officeDocument/2006/relationships/hyperlink" Target="https://vk.com/away.php?to=https://vivareit.ru/samye-interesnye-fakty-o-perce/&amp;cc_key=" TargetMode="External"/><Relationship Id="rId7" Type="http://schemas.openxmlformats.org/officeDocument/2006/relationships/hyperlink" Target="https://vk.com/away.php?to=https://bit.ua/2013/02/5-ynteresnyh-faktov-o-kurkume/&amp;cc_key=" TargetMode="External"/><Relationship Id="rId2" Type="http://schemas.openxmlformats.org/officeDocument/2006/relationships/hyperlink" Target="https://vk.com/away.php?to=https://billionnews.ru/4516-vanil.html&amp;cc_key=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vk.com/away.php?to=https://zira.uz/ru/2017/12/15/ginger/&amp;cc_key=" TargetMode="External"/><Relationship Id="rId11" Type="http://schemas.openxmlformats.org/officeDocument/2006/relationships/hyperlink" Target="https://vk.com/away.php?to=http://otomkak.ru/10-interesnyh-faktov-o-chesnoke/&amp;cc_key=" TargetMode="External"/><Relationship Id="rId5" Type="http://schemas.openxmlformats.org/officeDocument/2006/relationships/hyperlink" Target="https://vk.com/away.php?to=http://vashechudo.ru/malchishkam/pro-rastenie-barbaris-dlja-detei.html&amp;cc_key=" TargetMode="External"/><Relationship Id="rId10" Type="http://schemas.openxmlformats.org/officeDocument/2006/relationships/hyperlink" Target="https://vk.com/away.php?to=https://kitchenmag.ru/posts/12540-10-interesnyh-faktov-o-cikorii-neskolko-krutyh-receptov&amp;cc_key=" TargetMode="External"/><Relationship Id="rId4" Type="http://schemas.openxmlformats.org/officeDocument/2006/relationships/hyperlink" Target="https://vk.com/away.php?to=https://arborio.ru/10_interesting_facts_about_basil/&amp;cc_key=" TargetMode="External"/><Relationship Id="rId9" Type="http://schemas.openxmlformats.org/officeDocument/2006/relationships/hyperlink" Target="https://vk.com/away.php?to=https://infosmi.net/other/29735-interesnye-fakty-o-tmine/&amp;cc_key=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0" y="3164306"/>
            <a:ext cx="4584032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" y="828240"/>
            <a:ext cx="462564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Специи в повседневной жизни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40" y="395263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Работа выполнена </a:t>
            </a:r>
            <a:r>
              <a:rPr lang="ru-RU" dirty="0" smtClean="0">
                <a:solidFill>
                  <a:srgbClr val="FFFF00"/>
                </a:solidFill>
              </a:rPr>
              <a:t>ученицей </a:t>
            </a:r>
            <a:r>
              <a:rPr lang="ru-RU" dirty="0">
                <a:solidFill>
                  <a:srgbClr val="FFFF00"/>
                </a:solidFill>
              </a:rPr>
              <a:t>7 «Б» </a:t>
            </a:r>
            <a:r>
              <a:rPr lang="ru-RU" dirty="0" smtClean="0">
                <a:solidFill>
                  <a:srgbClr val="FFFF00"/>
                </a:solidFill>
              </a:rPr>
              <a:t>класса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АНО СОШ «Содружество»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ru-RU" dirty="0" err="1">
                <a:solidFill>
                  <a:srgbClr val="FFFF00"/>
                </a:solidFill>
              </a:rPr>
              <a:t>Амелькиной</a:t>
            </a:r>
            <a:r>
              <a:rPr lang="ru-RU" dirty="0">
                <a:solidFill>
                  <a:srgbClr val="FFFF00"/>
                </a:solidFill>
              </a:rPr>
              <a:t> Д.А</a:t>
            </a:r>
            <a:r>
              <a:rPr lang="ru-RU" dirty="0" smtClean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ru-RU" dirty="0">
                <a:solidFill>
                  <a:srgbClr val="FFFF00"/>
                </a:solidFill>
              </a:rPr>
              <a:t>Научный руководитель работы 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Учитель истории Чистякова </a:t>
            </a:r>
            <a:r>
              <a:rPr lang="ru-RU" dirty="0">
                <a:solidFill>
                  <a:srgbClr val="FFFF00"/>
                </a:solidFill>
              </a:rPr>
              <a:t>Е.В</a:t>
            </a:r>
            <a:r>
              <a:rPr lang="ru-RU" dirty="0" smtClean="0">
                <a:solidFill>
                  <a:srgbClr val="FFFF00"/>
                </a:solidFill>
              </a:rPr>
              <a:t>.</a:t>
            </a:r>
          </a:p>
          <a:p>
            <a:endParaRPr lang="ru-RU" dirty="0">
              <a:solidFill>
                <a:srgbClr val="FFFF00"/>
              </a:solidFill>
            </a:endParaRPr>
          </a:p>
          <a:p>
            <a:endParaRPr lang="ru-RU" dirty="0" smtClean="0">
              <a:solidFill>
                <a:srgbClr val="FFFF00"/>
              </a:solidFill>
            </a:endParaRPr>
          </a:p>
          <a:p>
            <a:pPr algn="ctr"/>
            <a:r>
              <a:rPr lang="ru-RU" dirty="0" smtClean="0">
                <a:solidFill>
                  <a:srgbClr val="00B050"/>
                </a:solidFill>
              </a:rPr>
              <a:t>Долгопрудный. 2019 год</a:t>
            </a: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3367" y="481280"/>
            <a:ext cx="16890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Кунжут</a:t>
            </a:r>
            <a:r>
              <a:rPr lang="ru-RU" i="1" dirty="0"/>
              <a:t>.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4618" y="1228725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8265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62177" y="377309"/>
            <a:ext cx="30171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92D050"/>
                </a:solidFill>
              </a:rPr>
              <a:t>Лавровый лист</a:t>
            </a:r>
            <a:r>
              <a:rPr lang="ru-RU" i="1" dirty="0"/>
              <a:t>.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775" y="1411485"/>
            <a:ext cx="7786158" cy="5017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752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71072" y="777358"/>
            <a:ext cx="12666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Мята</a:t>
            </a:r>
            <a:endParaRPr lang="ru-RU" sz="32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2050" y="1571682"/>
            <a:ext cx="6877050" cy="505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1247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56" y="644009"/>
            <a:ext cx="74276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FF0000"/>
                </a:solidFill>
              </a:rPr>
              <a:t>Перец черный, перец красный и паприка.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50" y="1298647"/>
            <a:ext cx="3927598" cy="232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7968" y="3771899"/>
            <a:ext cx="4311682" cy="2863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6116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3027" y="328136"/>
            <a:ext cx="11669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Тмин.</a:t>
            </a:r>
            <a:endParaRPr lang="ru-RU" sz="32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5647" y="1131985"/>
            <a:ext cx="4234132" cy="561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154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61196" y="691634"/>
            <a:ext cx="1317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00B050"/>
                </a:solidFill>
              </a:rPr>
              <a:t>Укроп.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5374" y="1276409"/>
            <a:ext cx="7134225" cy="5350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58495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4418" y="720209"/>
            <a:ext cx="17936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Цикорий.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9384" y="1638298"/>
            <a:ext cx="7415213" cy="494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113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42673" y="211634"/>
            <a:ext cx="1500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chemeClr val="bg1">
                    <a:lumMod val="95000"/>
                  </a:schemeClr>
                </a:solidFill>
              </a:rPr>
              <a:t>Чеснок.</a:t>
            </a:r>
            <a:endParaRPr lang="ru-RU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9990" y="1184386"/>
            <a:ext cx="6846735" cy="5471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4839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9150" y="1166842"/>
            <a:ext cx="74580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Заключение.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</a:rPr>
              <a:t>Разнообразие специй имеет очень широкий спектр. Сегодня я рассказала лишь о малой их части. Надеюсь эта информация была вам интересна и полезна.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0821" y="2981325"/>
            <a:ext cx="5248032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7054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33525" y="751344"/>
            <a:ext cx="587692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u="sng" dirty="0" smtClean="0">
                <a:hlinkClick r:id="rId2"/>
              </a:rPr>
              <a:t>https</a:t>
            </a:r>
            <a:r>
              <a:rPr lang="ru-RU" b="1" u="sng" dirty="0">
                <a:hlinkClick r:id="rId2"/>
              </a:rPr>
              <a:t>://billionnews.ru/4516-vanil.html</a:t>
            </a:r>
            <a:endParaRPr lang="ru-RU" b="1" dirty="0"/>
          </a:p>
          <a:p>
            <a:pPr lvl="0"/>
            <a:r>
              <a:rPr lang="ru-RU" u="sng" dirty="0">
                <a:hlinkClick r:id="rId3"/>
              </a:rPr>
              <a:t>https://vivareit.ru/samye-interesnye-fakty-o-perce/</a:t>
            </a:r>
            <a:endParaRPr lang="ru-RU" dirty="0"/>
          </a:p>
          <a:p>
            <a:pPr lvl="0"/>
            <a:r>
              <a:rPr lang="ru-RU" u="sng" dirty="0">
                <a:hlinkClick r:id="rId4"/>
              </a:rPr>
              <a:t>https://arborio.ru/10_interesting_facts_about_basil/</a:t>
            </a:r>
            <a:endParaRPr lang="ru-RU" dirty="0"/>
          </a:p>
          <a:p>
            <a:pPr lvl="0"/>
            <a:r>
              <a:rPr lang="ru-RU" u="sng" dirty="0">
                <a:hlinkClick r:id="rId5" tooltip="http://vashechudo.ru/malchishkam/pro-rastenie-barbaris-dlja-detei.html"/>
              </a:rPr>
              <a:t>http://vashechudo.ru/malchishkam/pro-rastenie-barbari.</a:t>
            </a:r>
            <a:endParaRPr lang="ru-RU" dirty="0"/>
          </a:p>
          <a:p>
            <a:pPr lvl="0"/>
            <a:r>
              <a:rPr lang="ru-RU" u="sng" dirty="0">
                <a:hlinkClick r:id="rId6"/>
              </a:rPr>
              <a:t>https://zira.uz/ru/2017/12/15/ginger/</a:t>
            </a:r>
            <a:endParaRPr lang="ru-RU" dirty="0"/>
          </a:p>
          <a:p>
            <a:pPr lvl="0"/>
            <a:r>
              <a:rPr lang="ru-RU" u="sng" dirty="0">
                <a:hlinkClick r:id="rId7"/>
              </a:rPr>
              <a:t>https://bit.ua/2013/02/5-ynteresnyh-faktov-o-kurkume/</a:t>
            </a:r>
            <a:endParaRPr lang="ru-RU" dirty="0"/>
          </a:p>
          <a:p>
            <a:pPr lvl="0"/>
            <a:r>
              <a:rPr lang="ru-RU" u="sng" dirty="0">
                <a:hlinkClick r:id="rId8" tooltip="http://animalworld.com.ua/news/Interesnyje-fakty-o-lavrovom-liste"/>
              </a:rPr>
              <a:t>http://animalworld.com.ua/news/Interesnyje-fakty-o-la..</a:t>
            </a:r>
            <a:endParaRPr lang="ru-RU" dirty="0"/>
          </a:p>
          <a:p>
            <a:pPr lvl="0"/>
            <a:r>
              <a:rPr lang="ru-RU" u="sng" dirty="0">
                <a:hlinkClick r:id="rId9" tooltip="https://infosmi.net/other/29735-interesnye-fakty-o-tmine/"/>
              </a:rPr>
              <a:t>https://infosmi.net/other/29735-interesnye-fakty-o-tm..</a:t>
            </a:r>
            <a:endParaRPr lang="ru-RU" dirty="0"/>
          </a:p>
          <a:p>
            <a:pPr lvl="0"/>
            <a:r>
              <a:rPr lang="ru-RU" u="sng" dirty="0">
                <a:hlinkClick r:id="rId10" tooltip="https://kitchenmag.ru/posts/12540-10-interesnyh-faktov-o-cikorii-neskolko-krutyh-receptov"/>
              </a:rPr>
              <a:t>https://kitchenmag.ru/posts/12540-10-interesnyh-fakto..</a:t>
            </a:r>
            <a:endParaRPr lang="ru-RU" dirty="0"/>
          </a:p>
          <a:p>
            <a:pPr lvl="0"/>
            <a:r>
              <a:rPr lang="ru-RU" u="sng" dirty="0">
                <a:hlinkClick r:id="rId11"/>
              </a:rPr>
              <a:t>http://otomkak.ru/10-interesnyh-faktov-o-chesnoke/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8845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23875" y="241301"/>
            <a:ext cx="7886700" cy="149225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1"/>
                </a:solidFill>
              </a:rPr>
              <a:t>     На нашей </a:t>
            </a:r>
            <a:r>
              <a:rPr lang="ru-RU" sz="1800" dirty="0">
                <a:solidFill>
                  <a:schemeClr val="bg1"/>
                </a:solidFill>
              </a:rPr>
              <a:t>планете проживает огромное количество людей со своими вкусами и пристрастиями в еде. Для того, чтобы сделать блюда более </a:t>
            </a:r>
            <a:r>
              <a:rPr lang="ru-RU" sz="1800" dirty="0" smtClean="0">
                <a:solidFill>
                  <a:schemeClr val="bg1"/>
                </a:solidFill>
              </a:rPr>
              <a:t>пикантными </a:t>
            </a:r>
            <a:r>
              <a:rPr lang="ru-RU" sz="1800" dirty="0">
                <a:solidFill>
                  <a:schemeClr val="bg1"/>
                </a:solidFill>
              </a:rPr>
              <a:t>применяют различные специи. Но, как оказалось, область их применения намного шире. Давайте разбираться.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7825" y="1510131"/>
            <a:ext cx="5782340" cy="495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463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00007" y="653534"/>
            <a:ext cx="17816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Базилик.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549" y="1376719"/>
            <a:ext cx="7655404" cy="507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9445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39811" y="548759"/>
            <a:ext cx="1957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FF0000"/>
                </a:solidFill>
              </a:rPr>
              <a:t>Барбарис.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422" y="1300635"/>
            <a:ext cx="7858688" cy="5033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9147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4099" y="824984"/>
            <a:ext cx="15520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chemeClr val="bg1"/>
                </a:solidFill>
              </a:rPr>
              <a:t>Ваниль.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275" y="1514475"/>
            <a:ext cx="783336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5806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13305" y="653534"/>
            <a:ext cx="18269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9F9289"/>
                </a:solidFill>
              </a:rPr>
              <a:t>Гвоздика.</a:t>
            </a:r>
            <a:endParaRPr lang="ru-RU" sz="3200" dirty="0">
              <a:solidFill>
                <a:srgbClr val="9F9289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129" y="1662112"/>
            <a:ext cx="7722218" cy="477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4797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12865" y="577334"/>
            <a:ext cx="16610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Имбирь.</a:t>
            </a:r>
            <a:endParaRPr lang="ru-RU" sz="3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455" y="1404128"/>
            <a:ext cx="7427852" cy="4939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758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68371" y="424934"/>
            <a:ext cx="15658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Корица.</a:t>
            </a:r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870" y="1792288"/>
            <a:ext cx="7516813" cy="442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9733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49310" y="377309"/>
            <a:ext cx="17066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Куркума</a:t>
            </a:r>
            <a:r>
              <a:rPr lang="ru-RU" dirty="0"/>
              <a:t>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99" y="1425811"/>
            <a:ext cx="6993333" cy="4908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9353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431</TotalTime>
  <Words>176</Words>
  <Application>Microsoft Office PowerPoint</Application>
  <PresentationFormat>Экран (4:3)</PresentationFormat>
  <Paragraphs>37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Наталья</cp:lastModifiedBy>
  <cp:revision>95</cp:revision>
  <dcterms:created xsi:type="dcterms:W3CDTF">2016-11-18T14:12:19Z</dcterms:created>
  <dcterms:modified xsi:type="dcterms:W3CDTF">2019-08-03T11:26:37Z</dcterms:modified>
</cp:coreProperties>
</file>