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77" r:id="rId3"/>
    <p:sldId id="278" r:id="rId4"/>
    <p:sldId id="257" r:id="rId5"/>
    <p:sldId id="260" r:id="rId6"/>
    <p:sldId id="262" r:id="rId7"/>
    <p:sldId id="263" r:id="rId8"/>
    <p:sldId id="284" r:id="rId9"/>
    <p:sldId id="285" r:id="rId10"/>
    <p:sldId id="286" r:id="rId11"/>
    <p:sldId id="288" r:id="rId12"/>
    <p:sldId id="266" r:id="rId13"/>
    <p:sldId id="289" r:id="rId14"/>
    <p:sldId id="287" r:id="rId15"/>
    <p:sldId id="290" r:id="rId16"/>
    <p:sldId id="292" r:id="rId17"/>
    <p:sldId id="29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1" d="100"/>
          <a:sy n="111" d="100"/>
        </p:scale>
        <p:origin x="-1530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 spd="slow"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 spd="slow"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 spd="slow"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slow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masterClrMapping/>
  </p:clrMapOvr>
  <p:transition spd="slow"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FE151FB-A21D-4504-80D6-74AA6FC8AA97}" type="datetimeFigureOut">
              <a:rPr lang="en-CA" smtClean="0"/>
              <a:pPr/>
              <a:t>06/08/2019</a:t>
            </a:fld>
            <a:endParaRPr lang="en-CA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CA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12571CC-46AA-429E-A701-982773FDC44B}" type="slidenum">
              <a:rPr lang="en-CA" smtClean="0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spd="slow">
    <p:pull dir="r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VID_20180226_151321_135%20(1).mp4" TargetMode="External"/><Relationship Id="rId2" Type="http://schemas.openxmlformats.org/officeDocument/2006/relationships/hyperlink" Target="VID_20180226_150939_776.mp4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" TargetMode="External"/><Relationship Id="rId2" Type="http://schemas.openxmlformats.org/officeDocument/2006/relationships/hyperlink" Target="http://www.raditio-ru.org/wiki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membrana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84;&#1099;&#1083;&#1100;&#1085;&#1099;&#1081;%20&#1087;&#1091;&#1079;&#1099;&#1088;&#1100;%20&#1085;&#1072;%20&#1084;&#1086;&#1088;&#1086;&#1079;&#1077;.mp4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videoplayback.mp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520" y="1844824"/>
            <a:ext cx="86409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«Мыльные пузыри – забава или чистая физика?»</a:t>
            </a:r>
            <a:endParaRPr lang="en-CA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64088" y="3140968"/>
            <a:ext cx="3528392" cy="3456384"/>
          </a:xfrm>
          <a:prstGeom prst="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r>
              <a:rPr lang="ru-RU" sz="2400" dirty="0" smtClean="0"/>
              <a:t>Подготовил</a:t>
            </a:r>
          </a:p>
          <a:p>
            <a:pPr algn="ctr"/>
            <a:r>
              <a:rPr lang="ru-RU" sz="2400" dirty="0" smtClean="0"/>
              <a:t> ученик 9 класса</a:t>
            </a:r>
          </a:p>
          <a:p>
            <a:pPr algn="ctr"/>
            <a:r>
              <a:rPr lang="ru-RU" sz="2400" dirty="0" smtClean="0"/>
              <a:t>Филиала МБОУ «Комсомольская СОШ» в посёлке совхоза «</a:t>
            </a:r>
            <a:r>
              <a:rPr lang="ru-RU" sz="2400" dirty="0" err="1" smtClean="0"/>
              <a:t>Селезнёвский</a:t>
            </a:r>
            <a:r>
              <a:rPr lang="ru-RU" sz="2400" dirty="0" smtClean="0"/>
              <a:t>» Шарнин Дмитрий Иванович</a:t>
            </a:r>
          </a:p>
          <a:p>
            <a:pPr algn="ctr"/>
            <a:endParaRPr lang="en-CA" sz="2800" dirty="0"/>
          </a:p>
        </p:txBody>
      </p:sp>
      <p:pic>
        <p:nvPicPr>
          <p:cNvPr id="2" name="Picture 2" descr="C:\Users\1\Desktop\kartinki.me-185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799052"/>
            <a:ext cx="4104456" cy="4058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3275856" y="980728"/>
            <a:ext cx="2592288" cy="792088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ТЕМА</a:t>
            </a:r>
            <a:endParaRPr lang="en-CA" sz="40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188640"/>
            <a:ext cx="8640960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Первые шаги в науку -8</a:t>
            </a:r>
            <a:endParaRPr lang="en-CA" sz="14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6" name="Овал 5"/>
          <p:cNvSpPr/>
          <p:nvPr/>
        </p:nvSpPr>
        <p:spPr>
          <a:xfrm>
            <a:off x="3995936" y="1772816"/>
            <a:ext cx="1080120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№1</a:t>
            </a:r>
            <a:endParaRPr lang="en-C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6650538" cy="374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6" name="Picture 2" descr="F:\конференция 2018\1\рецепт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412776"/>
            <a:ext cx="2990372" cy="5315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Овал 6"/>
          <p:cNvSpPr/>
          <p:nvPr/>
        </p:nvSpPr>
        <p:spPr>
          <a:xfrm>
            <a:off x="179512" y="1124744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1</a:t>
            </a:r>
            <a:endParaRPr lang="en-C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6" name="Овал 5"/>
          <p:cNvSpPr/>
          <p:nvPr/>
        </p:nvSpPr>
        <p:spPr>
          <a:xfrm>
            <a:off x="2915816" y="1340768"/>
            <a:ext cx="1080120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№2</a:t>
            </a:r>
            <a:endParaRPr lang="en-CA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657424"/>
            <a:ext cx="2520280" cy="44804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F:\конференция 2018\2\Рецепт №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700808"/>
            <a:ext cx="3915922" cy="5013176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0" y="836712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1</a:t>
            </a:r>
            <a:endParaRPr lang="en-C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6" name="Овал 5"/>
          <p:cNvSpPr/>
          <p:nvPr/>
        </p:nvSpPr>
        <p:spPr>
          <a:xfrm>
            <a:off x="2483768" y="1556792"/>
            <a:ext cx="1080120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№3</a:t>
            </a:r>
            <a:endParaRPr lang="en-CA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7066584" cy="39749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F:\конференция 2018\3\рецепт 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4664"/>
            <a:ext cx="3566319" cy="6336704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179512" y="908720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1</a:t>
            </a:r>
            <a:endParaRPr lang="en-C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6" name="Овал 5"/>
          <p:cNvSpPr/>
          <p:nvPr/>
        </p:nvSpPr>
        <p:spPr>
          <a:xfrm>
            <a:off x="5580112" y="1268760"/>
            <a:ext cx="1080120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№4</a:t>
            </a:r>
            <a:endParaRPr lang="en-CA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4103440" cy="4969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F:\конференция 2018\4\Рецепт №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132856"/>
            <a:ext cx="4534840" cy="4274815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107504" y="764704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1</a:t>
            </a:r>
            <a:endParaRPr lang="en-C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6" name="Овал 5"/>
          <p:cNvSpPr/>
          <p:nvPr/>
        </p:nvSpPr>
        <p:spPr>
          <a:xfrm>
            <a:off x="3995936" y="1772816"/>
            <a:ext cx="1080120" cy="64807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№5</a:t>
            </a:r>
            <a:endParaRPr lang="en-CA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492896"/>
            <a:ext cx="3923464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Овал 4"/>
          <p:cNvSpPr/>
          <p:nvPr/>
        </p:nvSpPr>
        <p:spPr>
          <a:xfrm>
            <a:off x="251520" y="908720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1</a:t>
            </a:r>
            <a:endParaRPr lang="en-C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63080" y="188640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3" name="Овал 2"/>
          <p:cNvSpPr/>
          <p:nvPr/>
        </p:nvSpPr>
        <p:spPr>
          <a:xfrm>
            <a:off x="2771800" y="1556792"/>
            <a:ext cx="3600400" cy="172819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2</a:t>
            </a:r>
            <a:endParaRPr lang="en-CA" dirty="0"/>
          </a:p>
        </p:txBody>
      </p:sp>
      <p:sp>
        <p:nvSpPr>
          <p:cNvPr id="5" name="Овал 4">
            <a:hlinkClick r:id="rId2" action="ppaction://hlinkfile"/>
          </p:cNvPr>
          <p:cNvSpPr/>
          <p:nvPr/>
        </p:nvSpPr>
        <p:spPr>
          <a:xfrm>
            <a:off x="395536" y="1412776"/>
            <a:ext cx="2736304" cy="172819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Опыт №1</a:t>
            </a:r>
            <a:endParaRPr lang="en-CA" dirty="0"/>
          </a:p>
        </p:txBody>
      </p:sp>
      <p:sp>
        <p:nvSpPr>
          <p:cNvPr id="6" name="Овал 5">
            <a:hlinkClick r:id="rId3" action="ppaction://hlinkfile"/>
          </p:cNvPr>
          <p:cNvSpPr/>
          <p:nvPr/>
        </p:nvSpPr>
        <p:spPr>
          <a:xfrm>
            <a:off x="6012160" y="1484784"/>
            <a:ext cx="2736304" cy="1728192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Опыт №2</a:t>
            </a:r>
            <a:endParaRPr lang="en-CA" dirty="0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7504" y="3284984"/>
            <a:ext cx="3744416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lt1"/>
                </a:solidFill>
              </a:rPr>
              <a:t>Получим плёнку на рамке и будем лить через нее воду. После этого мы будем наблюдать прохождение струи воды через мыльную пленку, которая при этом остается целой и невредимой. </a:t>
            </a:r>
          </a:p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solidFill>
                  <a:schemeClr val="lt1"/>
                </a:solidFill>
              </a:rPr>
              <a:t>Опыт доказывает, что вода обладает поверхностным натяжением, поэтому, даже струя воды не разрушает плёнку.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1259632" y="2924944"/>
            <a:ext cx="1008112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4860032" y="3284984"/>
            <a:ext cx="4139952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/>
              <a:t>Очень эффектно смотрится колебание мыльной пленки на горизонтальной рамке. Если покачивать её вверх-вниз, то мыльная пленка вытягивается, демонстрируя свою эластичность.</a:t>
            </a:r>
            <a:r>
              <a:rPr lang="ru-RU" dirty="0" smtClean="0"/>
              <a:t> 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6948264" y="2924944"/>
            <a:ext cx="1008112" cy="432048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3" name="Овал 2"/>
          <p:cNvSpPr/>
          <p:nvPr/>
        </p:nvSpPr>
        <p:spPr>
          <a:xfrm>
            <a:off x="251520" y="908720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3</a:t>
            </a:r>
            <a:endParaRPr lang="en-CA" dirty="0"/>
          </a:p>
        </p:txBody>
      </p:sp>
      <p:pic>
        <p:nvPicPr>
          <p:cNvPr id="1026" name="Picture 2" descr="F:\конференция 2018\4\Рецепт 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916832"/>
            <a:ext cx="5688632" cy="4646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Экспериментальная часть</a:t>
            </a:r>
            <a:endParaRPr lang="en-CA" sz="4000" dirty="0"/>
          </a:p>
        </p:txBody>
      </p:sp>
      <p:sp>
        <p:nvSpPr>
          <p:cNvPr id="3" name="Овал 2"/>
          <p:cNvSpPr/>
          <p:nvPr/>
        </p:nvSpPr>
        <p:spPr>
          <a:xfrm>
            <a:off x="251520" y="908720"/>
            <a:ext cx="2592288" cy="79208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Мыльное исследование</a:t>
            </a:r>
          </a:p>
          <a:p>
            <a:pPr algn="ctr"/>
            <a:r>
              <a:rPr lang="ru-RU" dirty="0" smtClean="0"/>
              <a:t>3</a:t>
            </a:r>
            <a:endParaRPr lang="en-CA" dirty="0"/>
          </a:p>
        </p:txBody>
      </p:sp>
      <p:pic>
        <p:nvPicPr>
          <p:cNvPr id="2050" name="Picture 2" descr="C:\Users\1\Desktop\pfRD_KqagE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980728"/>
            <a:ext cx="6070071" cy="5547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1\Desktop\hkV6COR6R4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45432"/>
            <a:ext cx="8064896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1\Desktop\C0IFBslHzY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268760"/>
            <a:ext cx="5921896" cy="5132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555776" y="116632"/>
            <a:ext cx="4176464" cy="57606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Вывод</a:t>
            </a:r>
            <a:endParaRPr lang="en-CA" sz="28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836712"/>
            <a:ext cx="7776864" cy="561662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Гипотеза не подтвердилась.</a:t>
            </a:r>
            <a:r>
              <a:rPr lang="ru-RU" sz="2000" b="1" dirty="0" smtClean="0"/>
              <a:t> </a:t>
            </a:r>
            <a:r>
              <a:rPr lang="ru-RU" sz="2000" dirty="0" smtClean="0"/>
              <a:t>Для получения крепких и умеренно больших мыльных пузырей достаточно использовать растворы на основе жидкости для мытья посуды, хозяйственного мыла. Но растворы не перенасыщать мыльными компонентами, иначе шоу не получится.</a:t>
            </a:r>
            <a:endParaRPr lang="en-CA" sz="2000" dirty="0" smtClean="0"/>
          </a:p>
          <a:p>
            <a:r>
              <a:rPr lang="ru-RU" sz="2000" dirty="0" smtClean="0"/>
              <a:t>	Для сохранения интереса к изучению свойств мыльного пузыря: </a:t>
            </a:r>
            <a:endParaRPr lang="en-CA" sz="2000" dirty="0" smtClean="0"/>
          </a:p>
          <a:p>
            <a:r>
              <a:rPr lang="ru-RU" sz="2000" dirty="0" smtClean="0"/>
              <a:t>- необходимо подготовить разъяснительные мероприятия; </a:t>
            </a:r>
            <a:endParaRPr lang="en-CA" sz="2000" dirty="0" smtClean="0"/>
          </a:p>
          <a:p>
            <a:r>
              <a:rPr lang="ru-RU" sz="2000" dirty="0" smtClean="0"/>
              <a:t>- лабораторные исследования среди школьников.</a:t>
            </a:r>
            <a:endParaRPr lang="en-CA" sz="2000" dirty="0" smtClean="0"/>
          </a:p>
          <a:p>
            <a:r>
              <a:rPr lang="ru-RU" sz="2000" dirty="0" smtClean="0"/>
              <a:t>	Несомненно, мыльные красавцы хранят еще много секретов, над которыми придется поломать голову не одному изобретателю, а пока они радуют и взрослых и детей, даря особую радость и веселье.</a:t>
            </a:r>
            <a:endParaRPr lang="en-CA" sz="2000" dirty="0" smtClean="0"/>
          </a:p>
          <a:p>
            <a:pPr algn="ctr"/>
            <a:endParaRPr lang="en-CA" sz="2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755576" y="116632"/>
            <a:ext cx="7560840" cy="576064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Источники информации</a:t>
            </a:r>
            <a:endParaRPr lang="en-CA" sz="2800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99592" y="980728"/>
            <a:ext cx="7380312" cy="3754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1.Удивительная физика: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умолчали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учебники.-М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.: Изд-во НЦ ЭНАС, 2005.-416 с.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2.wikipedia.org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3.chrdk.ru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4.infourok.ru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Сайты: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www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show-milnih-puzirei.ru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www. allforchildren.ru/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sci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/perelman1-53.php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www.raditio-ru.org/wiki/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</a:t>
            </a:r>
            <a:r>
              <a:rPr kumimoji="0" lang="en-C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www.youtube.com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 nsportal.ru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</a:t>
            </a:r>
            <a:r>
              <a:rPr kumimoji="0" lang="en-US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kartinki.me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7. 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www.membrana.ru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8. fs.nashaucheba.ru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9. infourok.ru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10. en.ppt-online.org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11. fancybubbles.ru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76475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12. masterok.livejournal.com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619672" y="116632"/>
            <a:ext cx="5760640" cy="72008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dirty="0" smtClean="0"/>
              <a:t>ПРОБЛЕМА</a:t>
            </a:r>
            <a:endParaRPr lang="en-CA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980728"/>
            <a:ext cx="8280920" cy="554461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i="1" dirty="0" smtClean="0">
                <a:solidFill>
                  <a:srgbClr val="002060"/>
                </a:solidFill>
              </a:rPr>
              <a:t>Выдуйте мыльный пузырь и смотрите на него. Вы можете заниматься всю жизнь его изучением, не переставая извлекать из него уроки физики.</a:t>
            </a:r>
            <a:endParaRPr lang="en-CA" sz="2400" i="1" dirty="0" smtClean="0">
              <a:solidFill>
                <a:srgbClr val="002060"/>
              </a:solidFill>
            </a:endParaRPr>
          </a:p>
          <a:p>
            <a:pPr algn="r"/>
            <a:r>
              <a:rPr lang="ru-RU" sz="2400" i="1" dirty="0" smtClean="0">
                <a:solidFill>
                  <a:srgbClr val="002060"/>
                </a:solidFill>
              </a:rPr>
              <a:t>Томсон Кельвин</a:t>
            </a:r>
            <a:endParaRPr lang="en-CA" sz="2400" i="1" dirty="0" smtClean="0">
              <a:solidFill>
                <a:srgbClr val="002060"/>
              </a:solidFill>
            </a:endParaRPr>
          </a:p>
          <a:p>
            <a:r>
              <a:rPr lang="ru-RU" sz="2400" dirty="0" smtClean="0"/>
              <a:t>	Каждый из нас в своей жизни пускал мыльные пузыри. Я тоже очень люблю это занятие. И мне стало интересно: Что это такое мыльный пузырь? Как он образуется? Какие пузыри бывают? Какие эксперименты можно делать с мыльными пузырями?</a:t>
            </a:r>
            <a:endParaRPr lang="en-CA" sz="2400" dirty="0" smtClean="0"/>
          </a:p>
          <a:p>
            <a:r>
              <a:rPr lang="ru-RU" sz="2400" dirty="0" smtClean="0"/>
              <a:t>Чтобы найти ответы на эти вопросы я много работал. Читал энциклопедии, смотрел информацию в интернете. Проводил эксперименты, наблюдая за мыльными пузырями. </a:t>
            </a:r>
            <a:endParaRPr lang="en-CA" sz="2400" dirty="0" smtClean="0"/>
          </a:p>
          <a:p>
            <a:r>
              <a:rPr lang="ru-RU" sz="2400" dirty="0" smtClean="0"/>
              <a:t> </a:t>
            </a:r>
            <a:endParaRPr lang="en-CA" sz="2400" dirty="0" smtClean="0"/>
          </a:p>
          <a:p>
            <a:pPr algn="ctr"/>
            <a:endParaRPr lang="en-CA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i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16632"/>
            <a:ext cx="6408712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123728" y="116632"/>
            <a:ext cx="4608512" cy="79208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Актуальность</a:t>
            </a:r>
            <a:endParaRPr lang="en-CA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340768"/>
            <a:ext cx="7920880" cy="4248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 раннего детства мы знакомы с удивительными свойствами мыльного пузыря. И дети, и взрослые всегда с интересом наблюдают, как мыльный пузырь витает в воздухе, переливаясь всеми цветами радуги!</a:t>
            </a:r>
          </a:p>
          <a:p>
            <a:pPr algn="ctr"/>
            <a:r>
              <a:rPr lang="ru-RU" sz="2800" dirty="0" smtClean="0"/>
              <a:t>А еще мыльные пузыри могут быть настоящим искусством, и предметом научных исследований.</a:t>
            </a:r>
            <a:endParaRPr lang="en-CA" sz="28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7544" y="980728"/>
            <a:ext cx="2736304" cy="22322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/>
          </a:p>
          <a:p>
            <a:pPr algn="ctr"/>
            <a:r>
              <a:rPr lang="ru-RU" sz="1600" dirty="0" smtClean="0"/>
              <a:t>Исследовать некоторые физические свойства (характеристики) мыльного пузыря. Узнать, как выдуть огромный мыльный пузырь?</a:t>
            </a:r>
            <a:endParaRPr lang="en-CA" sz="1600" dirty="0" smtClean="0"/>
          </a:p>
          <a:p>
            <a:pPr algn="ctr"/>
            <a:endParaRPr lang="en-CA" sz="2800" dirty="0"/>
          </a:p>
        </p:txBody>
      </p:sp>
      <p:sp>
        <p:nvSpPr>
          <p:cNvPr id="6" name="Овал 5"/>
          <p:cNvSpPr/>
          <p:nvPr/>
        </p:nvSpPr>
        <p:spPr>
          <a:xfrm>
            <a:off x="251520" y="4149080"/>
            <a:ext cx="2520280" cy="72008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/>
              <a:t>Задачи</a:t>
            </a:r>
            <a:endParaRPr lang="en-CA" sz="3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872" y="2996952"/>
            <a:ext cx="5184576" cy="108012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 smtClean="0"/>
              <a:t>Проверить растворы мыльных пузырей. Выяснить, с помощью, каких растворов получаются наиболее крупные и прочные мыльные пузыри.</a:t>
            </a:r>
            <a:endParaRPr lang="en-CA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4149080"/>
            <a:ext cx="5184576" cy="100811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 smtClean="0"/>
              <a:t>Научиться получать крупные мыльные пузыри.</a:t>
            </a:r>
            <a:endParaRPr lang="en-CA" sz="1600" dirty="0" smtClean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872" y="5229200"/>
            <a:ext cx="5184576" cy="129614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800" dirty="0" smtClean="0"/>
              <a:t> </a:t>
            </a:r>
            <a:r>
              <a:rPr lang="ru-RU" sz="2000" dirty="0" smtClean="0"/>
              <a:t>Проанализировать научную литературу по изучаемой теме.</a:t>
            </a:r>
            <a:endParaRPr lang="en-CA" sz="2000" dirty="0"/>
          </a:p>
        </p:txBody>
      </p:sp>
      <p:cxnSp>
        <p:nvCxnSpPr>
          <p:cNvPr id="11" name="Прямая со стрелкой 10"/>
          <p:cNvCxnSpPr>
            <a:stCxn id="6" idx="7"/>
          </p:cNvCxnSpPr>
          <p:nvPr/>
        </p:nvCxnSpPr>
        <p:spPr>
          <a:xfrm flipV="1">
            <a:off x="2402713" y="3573016"/>
            <a:ext cx="945151" cy="6815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6" idx="6"/>
          </p:cNvCxnSpPr>
          <p:nvPr/>
        </p:nvCxnSpPr>
        <p:spPr>
          <a:xfrm>
            <a:off x="2771800" y="4509120"/>
            <a:ext cx="648072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6" idx="5"/>
          </p:cNvCxnSpPr>
          <p:nvPr/>
        </p:nvCxnSpPr>
        <p:spPr>
          <a:xfrm>
            <a:off x="2402713" y="4763707"/>
            <a:ext cx="945151" cy="11855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" name="Овал 3"/>
          <p:cNvSpPr/>
          <p:nvPr/>
        </p:nvSpPr>
        <p:spPr>
          <a:xfrm>
            <a:off x="539552" y="188640"/>
            <a:ext cx="2592288" cy="79208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Цель</a:t>
            </a:r>
            <a:endParaRPr lang="en-CA" sz="4000" dirty="0"/>
          </a:p>
        </p:txBody>
      </p:sp>
      <p:sp>
        <p:nvSpPr>
          <p:cNvPr id="12" name="Овал 11"/>
          <p:cNvSpPr/>
          <p:nvPr/>
        </p:nvSpPr>
        <p:spPr>
          <a:xfrm>
            <a:off x="4211960" y="0"/>
            <a:ext cx="3563888" cy="62068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Гипотеза</a:t>
            </a:r>
            <a:endParaRPr lang="en-CA" sz="4000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63888" y="692696"/>
            <a:ext cx="5400600" cy="2232248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Чем больше мыла в растворе, тем мыльные пузыри больше и прочнее.</a:t>
            </a:r>
            <a:endParaRPr lang="en-CA" sz="24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27584" y="116632"/>
            <a:ext cx="7200800" cy="144016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smtClean="0"/>
              <a:t>Мыльный пузырь и </a:t>
            </a:r>
            <a:r>
              <a:rPr lang="ru-RU" sz="4000" b="1" dirty="0" smtClean="0"/>
              <a:t>его</a:t>
            </a:r>
            <a:r>
              <a:rPr lang="x-none" sz="4000" b="1" smtClean="0"/>
              <a:t> история</a:t>
            </a:r>
            <a:endParaRPr lang="en-CA" sz="4000" b="1" dirty="0"/>
          </a:p>
        </p:txBody>
      </p:sp>
      <p:pic>
        <p:nvPicPr>
          <p:cNvPr id="2051" name="Picture 3" descr="C:\Users\1\Desktop\p6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84784"/>
            <a:ext cx="5976664" cy="52639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827584" y="116632"/>
            <a:ext cx="7200800" cy="144016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x-none" sz="4000" b="1" smtClean="0"/>
              <a:t>Структура стенки мыльного пузыря </a:t>
            </a:r>
            <a:endParaRPr lang="en-CA" sz="4000" b="1" dirty="0"/>
          </a:p>
        </p:txBody>
      </p:sp>
      <p:pic>
        <p:nvPicPr>
          <p:cNvPr id="3074" name="Picture 2" descr="C:\Users\1\Desktop\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556792"/>
            <a:ext cx="6339246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smtClean="0"/>
              <a:t>Поверхностное натяжение и форма</a:t>
            </a:r>
            <a:endParaRPr lang="en-CA" sz="4000" b="1" dirty="0"/>
          </a:p>
        </p:txBody>
      </p:sp>
      <p:pic>
        <p:nvPicPr>
          <p:cNvPr id="4098" name="Picture 2" descr="C:\Users\1\Desktop\img3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420888"/>
            <a:ext cx="6505575" cy="3619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x-none" sz="4000" b="1" smtClean="0"/>
              <a:t>Замерзание пузырей</a:t>
            </a:r>
            <a:endParaRPr lang="en-CA" sz="4000" b="1" dirty="0"/>
          </a:p>
        </p:txBody>
      </p:sp>
      <p:pic>
        <p:nvPicPr>
          <p:cNvPr id="5122" name="Picture 2" descr="C:\Users\1\Desktop\pic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700808"/>
            <a:ext cx="6019843" cy="4761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hlinkClick r:id="rId3" action="ppaction://hlinkfile"/>
          </p:cNvPr>
          <p:cNvSpPr/>
          <p:nvPr/>
        </p:nvSpPr>
        <p:spPr>
          <a:xfrm>
            <a:off x="7668344" y="5589240"/>
            <a:ext cx="720080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sp>
        <p:nvSpPr>
          <p:cNvPr id="5" name="Стрелка вниз 4"/>
          <p:cNvSpPr/>
          <p:nvPr/>
        </p:nvSpPr>
        <p:spPr>
          <a:xfrm>
            <a:off x="7020272" y="4725144"/>
            <a:ext cx="2016224" cy="72008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ВИДЕО</a:t>
            </a: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67544" y="116632"/>
            <a:ext cx="8280920" cy="1512168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x-none" sz="4000" b="1" smtClean="0"/>
              <a:t>Как лопаются </a:t>
            </a:r>
            <a:r>
              <a:rPr lang="ru-RU" sz="4000" b="1" dirty="0" smtClean="0"/>
              <a:t>мыльные </a:t>
            </a:r>
            <a:r>
              <a:rPr lang="x-none" sz="4000" b="1" smtClean="0"/>
              <a:t>пузыри?</a:t>
            </a:r>
            <a:endParaRPr lang="en-CA" sz="4000" b="1" dirty="0"/>
          </a:p>
        </p:txBody>
      </p:sp>
      <p:sp>
        <p:nvSpPr>
          <p:cNvPr id="5" name="Прямоугольник 4">
            <a:hlinkClick r:id="rId2" action="ppaction://hlinkfile"/>
          </p:cNvPr>
          <p:cNvSpPr/>
          <p:nvPr/>
        </p:nvSpPr>
        <p:spPr>
          <a:xfrm>
            <a:off x="7740352" y="5589240"/>
            <a:ext cx="648072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 dirty="0"/>
          </a:p>
        </p:txBody>
      </p:sp>
      <p:pic>
        <p:nvPicPr>
          <p:cNvPr id="6146" name="Picture 2" descr="C:\Users\1\Desktop\0_cdba3_fe872b6a_ori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772816"/>
            <a:ext cx="3744416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трелка вниз 5"/>
          <p:cNvSpPr/>
          <p:nvPr/>
        </p:nvSpPr>
        <p:spPr>
          <a:xfrm>
            <a:off x="7020272" y="4725144"/>
            <a:ext cx="2016224" cy="72008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ВИДЕО</a:t>
            </a: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1126</TotalTime>
  <Words>432</Words>
  <Application>Microsoft Office PowerPoint</Application>
  <PresentationFormat>Экран (4:3)</PresentationFormat>
  <Paragraphs>90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Наталья</cp:lastModifiedBy>
  <cp:revision>85</cp:revision>
  <dcterms:created xsi:type="dcterms:W3CDTF">2017-02-24T19:09:40Z</dcterms:created>
  <dcterms:modified xsi:type="dcterms:W3CDTF">2019-08-06T08:19:11Z</dcterms:modified>
</cp:coreProperties>
</file>