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59" r:id="rId4"/>
    <p:sldId id="260" r:id="rId5"/>
    <p:sldId id="261" r:id="rId6"/>
    <p:sldId id="263" r:id="rId7"/>
    <p:sldId id="262" r:id="rId8"/>
    <p:sldId id="264" r:id="rId9"/>
    <p:sldId id="265" r:id="rId10"/>
    <p:sldId id="266" r:id="rId11"/>
    <p:sldId id="267" r:id="rId12"/>
    <p:sldId id="271" r:id="rId13"/>
    <p:sldId id="268" r:id="rId14"/>
    <p:sldId id="269" r:id="rId15"/>
    <p:sldId id="272" r:id="rId16"/>
    <p:sldId id="270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30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B41024-CC52-4E69-9F36-D4A55C684164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624E3E-A072-4BF7-B3AD-B4E6CBFDBE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181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24E3E-A072-4BF7-B3AD-B4E6CBFDBE9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38BA-BA5C-4DF9-B48A-A343AD8A3236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B7D4-D1F4-437B-96AD-6A5D94001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38BA-BA5C-4DF9-B48A-A343AD8A3236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B7D4-D1F4-437B-96AD-6A5D94001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38BA-BA5C-4DF9-B48A-A343AD8A3236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B7D4-D1F4-437B-96AD-6A5D94001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38BA-BA5C-4DF9-B48A-A343AD8A3236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B7D4-D1F4-437B-96AD-6A5D94001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38BA-BA5C-4DF9-B48A-A343AD8A3236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B7D4-D1F4-437B-96AD-6A5D94001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38BA-BA5C-4DF9-B48A-A343AD8A3236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B7D4-D1F4-437B-96AD-6A5D94001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38BA-BA5C-4DF9-B48A-A343AD8A3236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B7D4-D1F4-437B-96AD-6A5D94001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38BA-BA5C-4DF9-B48A-A343AD8A3236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B7D4-D1F4-437B-96AD-6A5D94001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38BA-BA5C-4DF9-B48A-A343AD8A3236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B7D4-D1F4-437B-96AD-6A5D94001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38BA-BA5C-4DF9-B48A-A343AD8A3236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B7D4-D1F4-437B-96AD-6A5D94001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38BA-BA5C-4DF9-B48A-A343AD8A3236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B7D4-D1F4-437B-96AD-6A5D94001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B38BA-BA5C-4DF9-B48A-A343AD8A3236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6B7D4-D1F4-437B-96AD-6A5D94001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slide" Target="slide10.xml"/><Relationship Id="rId7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" Target="slide5.xml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1988840"/>
            <a:ext cx="7208768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tx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Определение качества 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chemeClr val="tx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питьевой воды</a:t>
            </a:r>
            <a:endParaRPr lang="ru-RU" sz="5400" b="1" cap="none" spc="0" dirty="0">
              <a:ln w="17780" cmpd="sng">
                <a:solidFill>
                  <a:schemeClr val="tx2">
                    <a:lumMod val="5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450912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Выполнил работу: Бессонов Ярослав,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ченик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1-А класса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МКОУ «Михайловская СОШ №1»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Руководитель: Калюжная Галина Александровна,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начальных классов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МКОУ «Михайловская СОШ№1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59832" y="6237312"/>
            <a:ext cx="2645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с.Михайловское, 2019 г.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51520" y="153888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VIII Всероссийский конкурс детских исследовательских проектов "Первые шаги в науку"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9180" y="332656"/>
            <a:ext cx="570611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Загрязнённая вода  -  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источник болезней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6" name="Picture 4" descr="https://otvet.imgsmail.ru/download/52684940_d184bfff29bdfdd5ee862744bbed02fc_800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700808"/>
            <a:ext cx="3339570" cy="186459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331640" y="2996952"/>
            <a:ext cx="2326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брюшной тиф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8" name="Picture 6" descr="https://cdn.images.express.co.uk/img/dynamic/11/750x445/1011073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3356992"/>
            <a:ext cx="3312368" cy="1965339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923928" y="4797152"/>
            <a:ext cx="21531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дизентерия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80" name="Picture 8" descr="http://www.shanghaidaily.com/newsimage/2017/06/20/020170620234525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1700808"/>
            <a:ext cx="3240360" cy="172819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796136" y="2780928"/>
            <a:ext cx="13498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холера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82" name="Picture 10" descr="http://bez-glista.ru/wp-content/uploads/2018/06/askarid_2-80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4941168"/>
            <a:ext cx="2981978" cy="1584176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115616" y="6093296"/>
            <a:ext cx="16267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аскариды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84" name="Picture 12" descr="http://neparazit.ru/wp-content/uploads/2018/03/Glisty-u-detej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28184" y="5157192"/>
            <a:ext cx="2592288" cy="133704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6804248" y="5949280"/>
            <a:ext cx="168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острицы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76672"/>
            <a:ext cx="76829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Исследование питьевой воды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484784"/>
            <a:ext cx="820891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-«Вода питьевая» ООО «Триера» г. Бийск   Алтайский  край   </a:t>
            </a:r>
          </a:p>
          <a:p>
            <a:pPr algn="ctr"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-вода для детей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Агуша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 ООО «Дана и Ко»</a:t>
            </a:r>
          </a:p>
          <a:p>
            <a:pPr algn="ctr"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г.Москва </a:t>
            </a:r>
          </a:p>
          <a:p>
            <a:pPr algn="ctr"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Спортик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ООО «АКВА СТАР» г. Кострома</a:t>
            </a:r>
          </a:p>
          <a:p>
            <a:pPr algn="ctr"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водопроводная вода с. Михайловское  Михайловский район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2" name="Picture 4" descr="https://megapride.ru/image/cache/catalog/Sklad/88/95/88-95%20(41)-870x6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437112"/>
            <a:ext cx="2564960" cy="1957624"/>
          </a:xfrm>
          <a:prstGeom prst="rect">
            <a:avLst/>
          </a:prstGeom>
          <a:noFill/>
        </p:spPr>
      </p:pic>
      <p:pic>
        <p:nvPicPr>
          <p:cNvPr id="27650" name="Picture 2" descr="http://malina-market.ru/images/watermarked/1/thumbnails/826/900/detailed/24/3142993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4509120"/>
            <a:ext cx="1718271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476672"/>
            <a:ext cx="71222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1опыт.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Определение цвета воды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7" name="Picture 1" descr="C:\Users\Супер\Desktop\2019-03-12 12-20-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268760"/>
            <a:ext cx="2448272" cy="1836204"/>
          </a:xfrm>
          <a:prstGeom prst="rect">
            <a:avLst/>
          </a:prstGeom>
          <a:noFill/>
        </p:spPr>
      </p:pic>
      <p:pic>
        <p:nvPicPr>
          <p:cNvPr id="29698" name="Picture 2" descr="C:\Users\Супер\Desktop\2019-03-12 12-21-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212976"/>
            <a:ext cx="2448272" cy="1836204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467544" y="1484784"/>
            <a:ext cx="570733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Оборудование: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стеклянный стакан.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Ход работы: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1. Налили в стеклянный стакан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воды  до середины объёма.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2. Посмотрели через стакан на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лист с текстом, который поставили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за стакан с водой.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467544" y="5013176"/>
            <a:ext cx="82089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Все образцы питьевой воды не имеют цвета.</a:t>
            </a:r>
          </a:p>
          <a:p>
            <a:pPr algn="ctr"/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8184" y="2780928"/>
            <a:ext cx="25801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Фото из личного архива </a:t>
            </a:r>
          </a:p>
          <a:p>
            <a:r>
              <a:rPr lang="ru-RU" dirty="0" smtClean="0"/>
              <a:t>Бессонова Я.В.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332656"/>
            <a:ext cx="77048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 опыт.  Определение вкусовых качеств воды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547664" y="1844824"/>
            <a:ext cx="575946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Оборудование: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стеклянный  стакан.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Ход работы: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1. Налили в стакан воды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до середины объёма.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2. По очереди из каждого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стакана сделали несколько глотков.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4509120"/>
            <a:ext cx="858427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Вывод: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«Вода питьевая» и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Спортик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не имеют привкуса.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Питьевая вода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Агуша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имела  непонятный привкус.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Водопроводная вода имела  привкус железа.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 опыт. Определение качества     воды на жёсткость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39552" y="1484784"/>
            <a:ext cx="5202899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Оборудование: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стеклянный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стакан 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вода разных производителей,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маленький кусочек мыла.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Ход работы: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Налили в стакан воды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Положили мыло в стакан с водой,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хорошо размешали.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3" name="Picture 3" descr="C:\Users\Супер\Desktop\исследовательская работа\IMG_58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3068960"/>
            <a:ext cx="2328259" cy="1746194"/>
          </a:xfrm>
          <a:prstGeom prst="rect">
            <a:avLst/>
          </a:prstGeom>
          <a:noFill/>
        </p:spPr>
      </p:pic>
      <p:pic>
        <p:nvPicPr>
          <p:cNvPr id="25602" name="Picture 2" descr="C:\Users\Супер\Desktop\2019-03-12 08-40-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232756"/>
            <a:ext cx="2376264" cy="1782198"/>
          </a:xfrm>
          <a:prstGeom prst="rect">
            <a:avLst/>
          </a:prstGeom>
          <a:noFill/>
        </p:spPr>
      </p:pic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539552" y="4908739"/>
            <a:ext cx="84967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Вывод: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« Вода питьевая» и водопроводная – мягкая.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               «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Агуша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» и «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Спортик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» - жёсткая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12160" y="2780928"/>
            <a:ext cx="25801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Фото из личного архива </a:t>
            </a:r>
          </a:p>
          <a:p>
            <a:r>
              <a:rPr lang="ru-RU" dirty="0" smtClean="0"/>
              <a:t>Бессонова Я.В.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260648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 опыт. Определение в воде 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органических веществ.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95536" y="1268760"/>
            <a:ext cx="722204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Материалы и оборудование: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стеклянный стакан,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светло – розовый раствор перманганат калия.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Ход работы: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1.Налили в стакан воды.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2.Добавили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светло-розовый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раствор перманганат  калия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0723" name="Picture 3" descr="C:\Users\Супер\Desktop\исследовательская работа\IMG_58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708920"/>
            <a:ext cx="3024336" cy="2268252"/>
          </a:xfrm>
          <a:prstGeom prst="rect">
            <a:avLst/>
          </a:prstGeom>
          <a:noFill/>
        </p:spPr>
      </p:pic>
      <p:pic>
        <p:nvPicPr>
          <p:cNvPr id="30724" name="Picture 4" descr="C:\Users\Супер\Desktop\IMG_58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717032"/>
            <a:ext cx="1264730" cy="1296144"/>
          </a:xfrm>
          <a:prstGeom prst="rect">
            <a:avLst/>
          </a:prstGeom>
          <a:noFill/>
        </p:spPr>
      </p:pic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683568" y="4869160"/>
            <a:ext cx="809099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Вывод: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в результате исследования в питьевой воде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разных производителей не было обнаружено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органических веществ.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56176" y="4437112"/>
            <a:ext cx="25801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Фото из личного архива </a:t>
            </a:r>
          </a:p>
          <a:p>
            <a:r>
              <a:rPr lang="ru-RU" dirty="0" smtClean="0"/>
              <a:t>Бессонова Я.В.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 descr="C:\Users\Супер\Desktop\P31403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484784"/>
            <a:ext cx="2736304" cy="2052229"/>
          </a:xfrm>
          <a:prstGeom prst="rect">
            <a:avLst/>
          </a:prstGeom>
          <a:noFill/>
        </p:spPr>
      </p:pic>
      <p:pic>
        <p:nvPicPr>
          <p:cNvPr id="24578" name="Picture 2" descr="C:\Users\Супер\Desktop\P31403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484784"/>
            <a:ext cx="2736304" cy="2052229"/>
          </a:xfrm>
          <a:prstGeom prst="rect">
            <a:avLst/>
          </a:prstGeom>
          <a:noFill/>
        </p:spPr>
      </p:pic>
      <p:pic>
        <p:nvPicPr>
          <p:cNvPr id="24579" name="Picture 3" descr="C:\Users\Супер\Desktop\P31403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3717032"/>
            <a:ext cx="2664296" cy="19982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71600" y="620688"/>
            <a:ext cx="73092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Неожиданный результат. Что это?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63888" y="3284984"/>
            <a:ext cx="25801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Фото из личного архива </a:t>
            </a:r>
          </a:p>
          <a:p>
            <a:r>
              <a:rPr lang="ru-RU" dirty="0" smtClean="0"/>
              <a:t>Бессонова Я.В.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упер\Desktop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708920"/>
            <a:ext cx="1716367" cy="187220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11560" y="332656"/>
            <a:ext cx="8197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5 опыт. 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Определение кислорода в воде.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95536" y="1772816"/>
            <a:ext cx="666682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Материалы и оборудование: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стеклянный стакан, вода разных производителей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Ход работы: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Налили в стаканы воды.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Оставили стаканы с водой на сутки.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321200" y="4581128"/>
            <a:ext cx="88228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Вывод: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 Кислород присутствует во всех образцах воды.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Вода для детей «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Агуша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и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Спортик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» имеют малое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содержание кислорода, что указывает на низкое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качество воды.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C:\Users\Супер\Desktop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2780928"/>
            <a:ext cx="1600882" cy="18002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580112" y="4293096"/>
            <a:ext cx="25801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Фото из личного архива </a:t>
            </a:r>
          </a:p>
          <a:p>
            <a:r>
              <a:rPr lang="ru-RU" dirty="0" smtClean="0"/>
              <a:t>Бессонова Я.В.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332656"/>
            <a:ext cx="2808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908720"/>
            <a:ext cx="914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   Исследованные нами образцы воды  показали,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      что  не все сорта питьевой воды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     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соответствуют стандартам  качества.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В результате исследования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наша гипотеза  не  подтвердилась.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404664"/>
            <a:ext cx="39834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Актуальность: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899592" y="1412776"/>
            <a:ext cx="734637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Вода источник жизни на Земле.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Она необходима для жизни всех без исключения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живых существ на планете.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хорошего здоровья необходимо пить чистую воду.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Питьевая вода должна быть  чистой и полезной.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Мы заинтересовались: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а качественную  мы пьём воду  или нет.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http://pngimg.com/uploads/water_glass/water_glass_PNG15224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4509120"/>
            <a:ext cx="1152128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1880" y="332656"/>
            <a:ext cx="167545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052736"/>
            <a:ext cx="814370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Проверить качество образцов питьевой воды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разных производителей.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74731" y="2204864"/>
            <a:ext cx="21418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39552" y="2524344"/>
            <a:ext cx="811773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1.  Изучить качественный состав воды.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Провести исследование образцов  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  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воды разных производителей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4.   Проанализировать полученный результат.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1880" y="2204864"/>
            <a:ext cx="21418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1840" y="260648"/>
            <a:ext cx="26708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Гипотеза: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980728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Все образцы исследованной воды разных производителей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соответствуют стандартам.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763688" y="2492896"/>
            <a:ext cx="602254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Объект исследования: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питьевая  вода.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763688" y="3573016"/>
            <a:ext cx="632731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Предмет исследования: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качество воды.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763688" y="4653136"/>
            <a:ext cx="63116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Методы исследования: 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изучение литературы, опыт,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анализ результатов.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51720" y="332656"/>
            <a:ext cx="5459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ВОДА – источник жизни.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avatars.mds.yandex.net/get-pdb/1352825/305c2cb9-fbf0-4b5a-9dad-920d679b9baf/s1200?webp=false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052736"/>
            <a:ext cx="2281245" cy="1656184"/>
          </a:xfrm>
          <a:prstGeom prst="rect">
            <a:avLst/>
          </a:prstGeom>
          <a:noFill/>
        </p:spPr>
      </p:pic>
      <p:pic>
        <p:nvPicPr>
          <p:cNvPr id="1030" name="Picture 6" descr="https://www.passion.ru/imgs/2017/10/12/12/1394258/fbbcb41575768fc2d360e09fa5290f7d35b65a2b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068960"/>
            <a:ext cx="2448272" cy="1722330"/>
          </a:xfrm>
          <a:prstGeom prst="rect">
            <a:avLst/>
          </a:prstGeom>
          <a:noFill/>
        </p:spPr>
      </p:pic>
      <p:pic>
        <p:nvPicPr>
          <p:cNvPr id="1032" name="Picture 8" descr="http://www.lilasenflor.ru/wp-content/uploads/2014/10/navyiki-gigienyi-u-detey1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1124744"/>
            <a:ext cx="2381554" cy="1584175"/>
          </a:xfrm>
          <a:prstGeom prst="rect">
            <a:avLst/>
          </a:prstGeom>
          <a:noFill/>
        </p:spPr>
      </p:pic>
      <p:pic>
        <p:nvPicPr>
          <p:cNvPr id="1034" name="Picture 10" descr="https://avatars.mds.yandex.net/get-pdb/480866/ec1bb703-cdf2-47db-9ede-c51f729fff0f/s120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6300192" y="3140968"/>
            <a:ext cx="2448272" cy="1628100"/>
          </a:xfrm>
          <a:prstGeom prst="rect">
            <a:avLst/>
          </a:prstGeom>
          <a:noFill/>
        </p:spPr>
      </p:pic>
      <p:pic>
        <p:nvPicPr>
          <p:cNvPr id="1036" name="Picture 12" descr="https://pravilauborki.ru/wp-content/uploads/2017/11/uborka-1.jpe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91880" y="1124744"/>
            <a:ext cx="2215630" cy="2952328"/>
          </a:xfrm>
          <a:prstGeom prst="rect">
            <a:avLst/>
          </a:prstGeom>
          <a:noFill/>
        </p:spPr>
      </p:pic>
      <p:pic>
        <p:nvPicPr>
          <p:cNvPr id="1038" name="Picture 14" descr="http://dachnaya-zhizn.ru/images/dacha/%D0%BF%D0%BE%D0%BB%D0%B8%D0%B2-%D0%B8%D0%B7-%D1%88%D0%BB%D0%B0%D0%BD%D0%B3%D0%B0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59832" y="4653136"/>
            <a:ext cx="3312368" cy="1797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9405" y="476672"/>
            <a:ext cx="858953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Органолептические показатели  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питьевой воды: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3.bp.blogspot.com/-YbedDLJLRZQ/TnE9kS1xx1I/AAAAAAAAAB0/zPomZ7PRXPU/s1600/7892433-pouring-water-on-glas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636912"/>
            <a:ext cx="3563888" cy="362736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491880" y="2060848"/>
            <a:ext cx="273106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ЗАПАХ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ВКУС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ЦВЕТ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МУТНОСТЬ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476672"/>
            <a:ext cx="650505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Химические показатели 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питьевой воды: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71800" y="2060848"/>
            <a:ext cx="39619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ЖЁСТКОСТЬ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ОКИСЛЯЕМОСТЬ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s://himanaliz.ua/wp-content/uploads/2017/08/3-2-1024x5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501008"/>
            <a:ext cx="6879307" cy="24703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2954" y="476672"/>
            <a:ext cx="842698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100" b="1" dirty="0" smtClean="0">
                <a:latin typeface="Times New Roman" pitchFamily="18" charset="0"/>
                <a:cs typeface="Times New Roman" pitchFamily="18" charset="0"/>
              </a:rPr>
              <a:t>Санитарно – бактериологические</a:t>
            </a:r>
          </a:p>
          <a:p>
            <a:pPr algn="ctr"/>
            <a:r>
              <a:rPr lang="ru-RU" sz="4100" b="1" dirty="0" smtClean="0">
                <a:latin typeface="Times New Roman" pitchFamily="18" charset="0"/>
                <a:cs typeface="Times New Roman" pitchFamily="18" charset="0"/>
              </a:rPr>
              <a:t> показатели  питьевой воды:</a:t>
            </a:r>
            <a:endParaRPr lang="ru-RU" sz="4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9742" y="2132856"/>
            <a:ext cx="786773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ЗАГРЯЗНЁННОСТЬ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СОДЕРЖАНИЕ ТОКСИЧНЫХ КОМПОНЕНТОВ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s://vistanews.ru/uploads/posts/2017-04/1493022005_rsz_ice-water-with-germ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3284984"/>
            <a:ext cx="3960440" cy="2981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8529836" cy="7232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Требования ГОСТ к питьевой воде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1556792"/>
            <a:ext cx="634032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бесцветная 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не иметь привкуса 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мягкой или средней жёсткости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ugyalta.com/uploads/20656-1idbbdd.eatkj1nhf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3501008"/>
            <a:ext cx="4032448" cy="26896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</TotalTime>
  <Words>523</Words>
  <Application>Microsoft Office PowerPoint</Application>
  <PresentationFormat>Экран (4:3)</PresentationFormat>
  <Paragraphs>142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Супер</dc:creator>
  <cp:lastModifiedBy>Наталья</cp:lastModifiedBy>
  <cp:revision>27</cp:revision>
  <dcterms:created xsi:type="dcterms:W3CDTF">2019-03-15T00:13:30Z</dcterms:created>
  <dcterms:modified xsi:type="dcterms:W3CDTF">2019-09-13T09:44:02Z</dcterms:modified>
</cp:coreProperties>
</file>