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Рисунок 36"/>
          <p:cNvPicPr/>
          <p:nvPr/>
        </p:nvPicPr>
        <p:blipFill>
          <a:blip r:embed="rId2" cstate="print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 cstate="print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76" name="Рисунок 75"/>
          <p:cNvPicPr/>
          <p:nvPr/>
        </p:nvPicPr>
        <p:blipFill>
          <a:blip r:embed="rId2" cstate="print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77" name="Рисунок 76"/>
          <p:cNvPicPr/>
          <p:nvPr/>
        </p:nvPicPr>
        <p:blipFill>
          <a:blip r:embed="rId2" cstate="print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DEB1F415-48AD-43D5-8928-56160C028E80}" type="datetime">
              <a:rPr lang="ru-RU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pPr>
                <a:lnSpc>
                  <a:spcPct val="100000"/>
                </a:lnSpc>
              </a:pPr>
              <a:t>13.09.2019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7D864C07-2D64-4283-9719-82E1E78EF31A}" type="slidenum">
              <a:rPr lang="ru-RU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структурыОбразец текста</a:t>
            </a: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3D0B36C2-037B-4525-86D6-75A3D96E63D6}" type="datetime">
              <a:rPr lang="ru-RU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pPr>
                <a:lnSpc>
                  <a:spcPct val="100000"/>
                </a:lnSpc>
              </a:pPr>
              <a:t>13.09.2019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2BB4148B-EA9E-4AFD-9B2F-8545F96732A5}" type="slidenum">
              <a:rPr lang="ru-RU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from=tabbar&amp;text=%D0%B3%D0%BB%D0%B8%D0%BD%D1%8F%D0%BD%D1%8B%D0%B9%20%D0%BF%D0%BE%D1%80%D0%BE%D1%88%D0%BE%D0%BA&amp;pos=2&amp;img_url=https://img.alicdn.com/bao/uploaded/TB1iN9wX2BNTKJjy1zdXXaScpXa.jpg&amp;rpt=simage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elskoehozjajstvo.ru/wp-content/uploads/2018/08/Pchelinyiy-vosk-48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from=tabbar&amp;text=%D0%B2%D0%B0%D0%B7%D0%B5%D0%BB%D0%B8%D0%BD&amp;p=2&amp;pos=82&amp;rpt=simage&amp;img_url=https://www.chemist.co.uk/media/catalog/product/v/a/vaseline_lip_therapy_aloe_vera_20g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5" Type="http://schemas.openxmlformats.org/officeDocument/2006/relationships/hyperlink" Target="https://yandex.ru/images/search?text=%D0%B6%D0%B8%D0%B2%D0%BE%D1%82%D0%BD%D0%BE%D0%B5%20%D0%B6%D0%B8%D1%80&amp;from=tabbar&amp;p=2&amp;pos=60&amp;rpt=simage&amp;img_url=https://vkusnyahka.ru/uploads/posts/2017-10/1507664303_itog.jpg" TargetMode="Externa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from=tabbar&amp;text=%D1%86%D0%B5%D1%80%D0%B5%D0%B7%D0%B8%D0%BD&amp;pos=19&amp;img_url=https://internet-cabinet.ru/files/images/items/2289/2289431za29541d8.jpg&amp;rpt=simage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from=tabbar&amp;text=%D0%BA%D1%80%D0%B0%D1%81%D0%B8%D1%82%D0%B5%D0%BB%D0%B8&amp;pos=1&amp;img_url=https://4lapki.com/wp-content/uploads/2019/04/https-im0-tub-ru-yandex-net-iid83bb3a64a5b383c.jpeg&amp;rpt=simage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17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arlament.gv.at/WWER/PAD_00895/2099909_500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jpeg"/><Relationship Id="rId5" Type="http://schemas.openxmlformats.org/officeDocument/2006/relationships/hyperlink" Target="https://image.mel.fm/i/E/ES6KGanumL/590.jpg" TargetMode="Externa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age.wellmax.eu/public/images/goods/dcc2816a0dda2cffb3e4f61d55d21c9ac997285e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from=tabbar&amp;text=%D0%B7%D0%B0%D1%81%D1%82%D1%8B%D0%B2%D0%B0%D1%8E%D1%89%D0%B8%D0%B9%20%D0%BF%D0%BB%D0%B0%D1%81%D1%82%D0%B8%D0%BB%D0%B8%D0%BD&amp;p=2&amp;pos=63&amp;rpt=simage&amp;img_url=https://cdn1.ozone.ru/multimedia/1013779309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thkids.ru/sites/default/files/pictures/blog/71/plastilin2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from=tabbar&amp;text=%D0%BF%D0%BB%D0%B0%D0%B2%D0%B0%D1%8E%D1%89%D0%B8%D0%B9%20%D0%BF%D0%BB%D0%B0%D1%81%D1%82%D0%B8%D0%BB%D0%B8%D0%BD&amp;pos=2&amp;img_url=https://avatars.mds.yandex.net/get-marketpic/370160/market_6WIxz6Fy6Y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1115616" y="332656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endParaRPr lang="ru-RU" sz="2000" b="1" strike="noStrike" spc="-1" dirty="0" smtClean="0">
              <a:solidFill>
                <a:srgbClr val="6633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2000" b="1" strike="noStrike" spc="-1" dirty="0" smtClean="0">
              <a:solidFill>
                <a:srgbClr val="6633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2000" b="1" spc="-1" dirty="0" smtClean="0">
              <a:solidFill>
                <a:srgbClr val="6633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6633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
</a:t>
            </a:r>
            <a:r>
              <a:rPr lang="ru-RU" sz="2400" b="1" dirty="0" smtClean="0">
                <a:solidFill>
                  <a:srgbClr val="993300"/>
                </a:solidFill>
              </a:rPr>
              <a:t>VIII Всероссийский конкурс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993300"/>
                </a:solidFill>
              </a:rPr>
              <a:t> детских исследовательских проектов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993300"/>
                </a:solidFill>
              </a:rPr>
              <a:t> "Первые шаги в науку"</a:t>
            </a:r>
            <a:r>
              <a:rPr lang="ru-RU" sz="27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
</a:t>
            </a:r>
            <a:r>
              <a:rPr lang="ru-RU" sz="4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9" name="CustomShape 2"/>
          <p:cNvSpPr/>
          <p:nvPr/>
        </p:nvSpPr>
        <p:spPr>
          <a:xfrm>
            <a:off x="1907704" y="1772816"/>
            <a:ext cx="6400440" cy="1737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/>
          <a:lstStyle/>
          <a:p>
            <a:pPr algn="ctr">
              <a:lnSpc>
                <a:spcPct val="100000"/>
              </a:lnSpc>
            </a:pPr>
            <a:r>
              <a:rPr lang="ru-RU" sz="5400" b="1" strike="noStrike" spc="-1" dirty="0" smtClean="0">
                <a:solidFill>
                  <a:srgbClr val="FF9855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Исследование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5400" b="1" strike="noStrike" spc="-1" dirty="0">
                <a:solidFill>
                  <a:srgbClr val="FF9855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свойства пластилина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CustomShape 3"/>
          <p:cNvSpPr/>
          <p:nvPr/>
        </p:nvSpPr>
        <p:spPr>
          <a:xfrm>
            <a:off x="1691680" y="3068960"/>
            <a:ext cx="6766200" cy="22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/>
          <a:lstStyle/>
          <a:p>
            <a:pPr algn="r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6633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Выполнила работу: </a:t>
            </a:r>
            <a:r>
              <a:rPr lang="ru-RU" sz="2000" b="1" strike="noStrike" spc="-1" dirty="0" err="1">
                <a:solidFill>
                  <a:srgbClr val="6633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Шефер</a:t>
            </a:r>
            <a:r>
              <a:rPr lang="ru-RU" sz="2000" b="1" strike="noStrike" spc="-1" dirty="0">
                <a:solidFill>
                  <a:srgbClr val="6633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</a:t>
            </a:r>
            <a:r>
              <a:rPr lang="ru-RU" sz="2000" b="1" strike="noStrike" spc="-1" dirty="0" err="1">
                <a:solidFill>
                  <a:srgbClr val="6633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Эвелина</a:t>
            </a:r>
            <a:r>
              <a:rPr lang="ru-RU" sz="2000" b="1" strike="noStrike" spc="-1" dirty="0">
                <a:solidFill>
                  <a:srgbClr val="6633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, ученица 1-А класса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6633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МКОУ «Михайловская СОШ №1».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6633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Руководитель: Калюжная Галина Александровна,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6633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учитель начальных классов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6633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МКОУ «Михайловская СОШ №1»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1" name="CustomShape 4"/>
          <p:cNvSpPr/>
          <p:nvPr/>
        </p:nvSpPr>
        <p:spPr>
          <a:xfrm>
            <a:off x="3216600" y="6165360"/>
            <a:ext cx="316656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с.Михайловское, 2019г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2075040" y="620640"/>
            <a:ext cx="52545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Состав  пластилина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CustomShape 2"/>
          <p:cNvSpPr/>
          <p:nvPr/>
        </p:nvSpPr>
        <p:spPr>
          <a:xfrm>
            <a:off x="850320" y="2277000"/>
            <a:ext cx="452916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Глиняный порошок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8" name="Picture 2">
            <a:hlinkClick r:id="rId3"/>
          </p:cNvPr>
          <p:cNvPicPr/>
          <p:nvPr/>
        </p:nvPicPr>
        <p:blipFill>
          <a:blip r:embed="rId4" cstate="print"/>
          <a:stretch/>
        </p:blipFill>
        <p:spPr>
          <a:xfrm>
            <a:off x="2483640" y="3069000"/>
            <a:ext cx="4843800" cy="2744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2075040" y="620640"/>
            <a:ext cx="52545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Состав  пластилина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0" name="CustomShape 2"/>
          <p:cNvSpPr/>
          <p:nvPr/>
        </p:nvSpPr>
        <p:spPr>
          <a:xfrm>
            <a:off x="978120" y="2205000"/>
            <a:ext cx="1368360" cy="1035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Воск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1" name="Picture 2">
            <a:hlinkClick r:id="rId3"/>
          </p:cNvPr>
          <p:cNvPicPr/>
          <p:nvPr/>
        </p:nvPicPr>
        <p:blipFill>
          <a:blip r:embed="rId4" cstate="print"/>
          <a:stretch/>
        </p:blipFill>
        <p:spPr>
          <a:xfrm>
            <a:off x="3060000" y="1700640"/>
            <a:ext cx="4388760" cy="3291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2075040" y="620640"/>
            <a:ext cx="52545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Состав  пластилина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CustomShape 2"/>
          <p:cNvSpPr/>
          <p:nvPr/>
        </p:nvSpPr>
        <p:spPr>
          <a:xfrm>
            <a:off x="1223280" y="1989000"/>
            <a:ext cx="79203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Вазелин  или животное сало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266" name="Picture 2" descr="https://www.chemist.co.uk/media/catalog/product/v/a/vaseline_lip_therapy_aloe_vera_20g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852936"/>
            <a:ext cx="3168352" cy="3168352"/>
          </a:xfrm>
          <a:prstGeom prst="rect">
            <a:avLst/>
          </a:prstGeom>
          <a:noFill/>
        </p:spPr>
      </p:pic>
      <p:pic>
        <p:nvPicPr>
          <p:cNvPr id="11268" name="Picture 4" descr="https://vkusnyahka.ru/uploads/posts/2017-10/1507664303_itog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212976"/>
            <a:ext cx="3456384" cy="2310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>
          <a:xfrm>
            <a:off x="2075040" y="620640"/>
            <a:ext cx="52545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Состав  пластилина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7" name="CustomShape 2"/>
          <p:cNvSpPr/>
          <p:nvPr/>
        </p:nvSpPr>
        <p:spPr>
          <a:xfrm>
            <a:off x="3285720" y="1700640"/>
            <a:ext cx="218664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Церезин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8" name="Picture 2">
            <a:hlinkClick r:id="rId3"/>
          </p:cNvPr>
          <p:cNvPicPr/>
          <p:nvPr/>
        </p:nvPicPr>
        <p:blipFill>
          <a:blip r:embed="rId4" cstate="print"/>
          <a:stretch/>
        </p:blipFill>
        <p:spPr>
          <a:xfrm>
            <a:off x="2411760" y="2492896"/>
            <a:ext cx="4481640" cy="3355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2075040" y="620640"/>
            <a:ext cx="52545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Состав  пластилина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CustomShape 2"/>
          <p:cNvSpPr/>
          <p:nvPr/>
        </p:nvSpPr>
        <p:spPr>
          <a:xfrm>
            <a:off x="839880" y="2493000"/>
            <a:ext cx="27003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Красители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218" name="Picture 2" descr="https://im0-tub-ru.yandex.net/i?id=0846aa0606aedbf19ebde987a39da681-l&amp;n=1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276872"/>
            <a:ext cx="4572821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844200" y="1198080"/>
            <a:ext cx="2997360" cy="457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/>
          <a:lstStyle/>
          <a:p>
            <a:pPr algn="just">
              <a:lnSpc>
                <a:spcPct val="100000"/>
              </a:lnSpc>
            </a:pPr>
            <a:r>
              <a:rPr lang="ru-RU" sz="2400" b="1" strike="noStrike" spc="-1">
                <a:solidFill>
                  <a:srgbClr val="00000A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Рецепт  пластилина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CustomShape 2"/>
          <p:cNvSpPr/>
          <p:nvPr/>
        </p:nvSpPr>
        <p:spPr>
          <a:xfrm>
            <a:off x="781920" y="1782720"/>
            <a:ext cx="4964760" cy="2103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/>
          <a:lstStyle/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00000A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Крахмал – 1 столовая ложка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00000A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Вода- 1 стакан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00000A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Соль – половина стакана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00000A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Растительное масло – 2 столовые ложки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00000A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Мука – 2 стакана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00000A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Глицерин – 10 капель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CustomShape 3"/>
          <p:cNvSpPr/>
          <p:nvPr/>
        </p:nvSpPr>
        <p:spPr>
          <a:xfrm>
            <a:off x="1434960" y="476640"/>
            <a:ext cx="691272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Изготовление пластилина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420000" y="1484640"/>
            <a:ext cx="4824000" cy="4480200"/>
            <a:chOff x="3420000" y="1484640"/>
            <a:chExt cx="4824000" cy="4480200"/>
          </a:xfrm>
        </p:grpSpPr>
        <p:pic>
          <p:nvPicPr>
            <p:cNvPr id="125" name="Picture 3"/>
            <p:cNvPicPr/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encilSketch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5724000" y="1484640"/>
              <a:ext cx="2520000" cy="21243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26" name="Picture 4"/>
            <p:cNvPicPr/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encilSketch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3420000" y="3789000"/>
              <a:ext cx="2903760" cy="217584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" name="TextBox 6"/>
          <p:cNvSpPr txBox="1"/>
          <p:nvPr/>
        </p:nvSpPr>
        <p:spPr>
          <a:xfrm>
            <a:off x="6372200" y="3284984"/>
            <a:ext cx="15199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Фото из личного</a:t>
            </a:r>
          </a:p>
          <a:p>
            <a:r>
              <a:rPr lang="ru-RU" sz="1100" dirty="0" smtClean="0"/>
              <a:t> архива </a:t>
            </a:r>
            <a:r>
              <a:rPr lang="ru-RU" sz="1100" dirty="0" err="1" smtClean="0"/>
              <a:t>Шефер</a:t>
            </a:r>
            <a:r>
              <a:rPr lang="ru-RU" sz="1100" dirty="0" smtClean="0"/>
              <a:t> Э.Э.</a:t>
            </a:r>
            <a:endParaRPr lang="ru-RU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4788024" y="5517232"/>
            <a:ext cx="15199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Фото из личного</a:t>
            </a:r>
          </a:p>
          <a:p>
            <a:r>
              <a:rPr lang="ru-RU" sz="1100" dirty="0" smtClean="0"/>
              <a:t> архива </a:t>
            </a:r>
            <a:r>
              <a:rPr lang="ru-RU" sz="1100" dirty="0" err="1" smtClean="0"/>
              <a:t>Шефер</a:t>
            </a:r>
            <a:r>
              <a:rPr lang="ru-RU" sz="1100" dirty="0" smtClean="0"/>
              <a:t> Э.Э.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1043640" y="4221000"/>
            <a:ext cx="734436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Вывод:</a:t>
            </a: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 можно изготовить пластилин в домашних условиях.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CustomShape 2"/>
          <p:cNvSpPr/>
          <p:nvPr/>
        </p:nvSpPr>
        <p:spPr>
          <a:xfrm>
            <a:off x="1218960" y="692640"/>
            <a:ext cx="691272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Изготовление пластилина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9" name="Picture 2"/>
          <p:cNvPicPr/>
          <p:nvPr/>
        </p:nvPicPr>
        <p:blipFill>
          <a:blip r:embed="rId3" cstate="print"/>
          <a:stretch/>
        </p:blipFill>
        <p:spPr>
          <a:xfrm>
            <a:off x="2699640" y="1484640"/>
            <a:ext cx="4009680" cy="2638080"/>
          </a:xfrm>
          <a:prstGeom prst="rect">
            <a:avLst/>
          </a:prstGeom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292080" y="3645024"/>
            <a:ext cx="15199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Фото из личного</a:t>
            </a:r>
          </a:p>
          <a:p>
            <a:r>
              <a:rPr lang="ru-RU" sz="1100" dirty="0" smtClean="0"/>
              <a:t> архива </a:t>
            </a:r>
            <a:r>
              <a:rPr lang="ru-RU" sz="1100" dirty="0" err="1" smtClean="0"/>
              <a:t>Шефер</a:t>
            </a:r>
            <a:r>
              <a:rPr lang="ru-RU" sz="1100" dirty="0" smtClean="0"/>
              <a:t> Э.Э.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ustomShape 1"/>
          <p:cNvSpPr/>
          <p:nvPr/>
        </p:nvSpPr>
        <p:spPr>
          <a:xfrm>
            <a:off x="1647720" y="620640"/>
            <a:ext cx="579708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Исследование  свойства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пластилина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CustomShape 2"/>
          <p:cNvSpPr/>
          <p:nvPr/>
        </p:nvSpPr>
        <p:spPr>
          <a:xfrm>
            <a:off x="2217600" y="1997640"/>
            <a:ext cx="4714920" cy="19209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/>
          <a:lstStyle/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№1- «Плавающий пластилин»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№2 – « Пластилин  Классический»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№3 – «Пластилин Мультики»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№4 – «Биопластилин»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№5 – изготовленный пластилин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2" name="Picture 3"/>
          <p:cNvPicPr/>
          <p:nvPr/>
        </p:nvPicPr>
        <p:blipFill>
          <a:blip r:embed="rId3" cstate="print"/>
          <a:stretch/>
        </p:blipFill>
        <p:spPr>
          <a:xfrm>
            <a:off x="467640" y="4320000"/>
            <a:ext cx="7920360" cy="2537640"/>
          </a:xfrm>
          <a:prstGeom prst="rect">
            <a:avLst/>
          </a:prstGeom>
          <a:ln>
            <a:noFill/>
          </a:ln>
        </p:spPr>
      </p:pic>
      <p:sp>
        <p:nvSpPr>
          <p:cNvPr id="133" name="CustomShape 3"/>
          <p:cNvSpPr/>
          <p:nvPr/>
        </p:nvSpPr>
        <p:spPr>
          <a:xfrm>
            <a:off x="6088680" y="4941000"/>
            <a:ext cx="79056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9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4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CustomShape 4"/>
          <p:cNvSpPr/>
          <p:nvPr/>
        </p:nvSpPr>
        <p:spPr>
          <a:xfrm>
            <a:off x="3712680" y="5288400"/>
            <a:ext cx="79056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9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2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CustomShape 5"/>
          <p:cNvSpPr/>
          <p:nvPr/>
        </p:nvSpPr>
        <p:spPr>
          <a:xfrm>
            <a:off x="4936680" y="5288400"/>
            <a:ext cx="79056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9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3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CustomShape 6"/>
          <p:cNvSpPr/>
          <p:nvPr/>
        </p:nvSpPr>
        <p:spPr>
          <a:xfrm>
            <a:off x="1192320" y="4293000"/>
            <a:ext cx="79056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9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CustomShape 7"/>
          <p:cNvSpPr/>
          <p:nvPr/>
        </p:nvSpPr>
        <p:spPr>
          <a:xfrm>
            <a:off x="7169040" y="4725000"/>
            <a:ext cx="79056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9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5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2240" y="6427113"/>
            <a:ext cx="15199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Фото из личного</a:t>
            </a:r>
          </a:p>
          <a:p>
            <a:r>
              <a:rPr lang="ru-RU" sz="1100" dirty="0" smtClean="0"/>
              <a:t> архива </a:t>
            </a:r>
            <a:r>
              <a:rPr lang="ru-RU" sz="1100" dirty="0" err="1" smtClean="0"/>
              <a:t>Шефер</a:t>
            </a:r>
            <a:r>
              <a:rPr lang="ru-RU" sz="1100" dirty="0" smtClean="0"/>
              <a:t> Э.Э.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1187640" y="692640"/>
            <a:ext cx="741636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1опыт. Исследование пластилина на мягкость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9" name="CustomShape 2"/>
          <p:cNvSpPr/>
          <p:nvPr/>
        </p:nvSpPr>
        <p:spPr>
          <a:xfrm>
            <a:off x="683568" y="4581128"/>
            <a:ext cx="7848872" cy="10670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/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Calibri"/>
                <a:cs typeface="Times New Roman" pitchFamily="18" charset="0"/>
              </a:rPr>
              <a:t>Вывод: </a:t>
            </a:r>
            <a:endParaRPr lang="ru-RU" sz="2800" b="1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Calibri"/>
                <a:cs typeface="Times New Roman" pitchFamily="18" charset="0"/>
              </a:rPr>
              <a:t>«Плавающий», «Классический» и изготовленный</a:t>
            </a:r>
          </a:p>
          <a:p>
            <a:pPr>
              <a:lnSpc>
                <a:spcPct val="100000"/>
              </a:lnSpc>
            </a:pPr>
            <a:r>
              <a:rPr lang="ru-RU" sz="28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Calibri"/>
                <a:cs typeface="Times New Roman" pitchFamily="18" charset="0"/>
              </a:rPr>
              <a:t> пластилин -  </a:t>
            </a:r>
            <a:r>
              <a:rPr lang="ru-RU" sz="2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Calibri"/>
                <a:cs typeface="Times New Roman" pitchFamily="18" charset="0"/>
              </a:rPr>
              <a:t>мягкий</a:t>
            </a:r>
            <a:r>
              <a:rPr lang="ru-RU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8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Calibri"/>
                <a:cs typeface="Times New Roman" pitchFamily="18" charset="0"/>
              </a:rPr>
              <a:t>Пластилин «Мультики» и «</a:t>
            </a:r>
            <a:r>
              <a:rPr lang="ru-RU" sz="28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Calibri"/>
                <a:cs typeface="Times New Roman" pitchFamily="18" charset="0"/>
              </a:rPr>
              <a:t>Биопластилин</a:t>
            </a:r>
            <a:r>
              <a:rPr lang="ru-RU" sz="28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Calibri"/>
                <a:cs typeface="Times New Roman" pitchFamily="18" charset="0"/>
              </a:rPr>
              <a:t>»</a:t>
            </a:r>
            <a:r>
              <a:rPr lang="ru-RU" sz="2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Calibri"/>
                <a:cs typeface="Times New Roman" pitchFamily="18" charset="0"/>
              </a:rPr>
              <a:t>– твёрдый</a:t>
            </a:r>
            <a:r>
              <a:rPr lang="ru-RU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. 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0" name="Рисунок 139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</a:extLst>
          </a:blip>
          <a:stretch/>
        </p:blipFill>
        <p:spPr>
          <a:xfrm>
            <a:off x="3563888" y="2060848"/>
            <a:ext cx="1908088" cy="2349096"/>
          </a:xfrm>
          <a:prstGeom prst="rect">
            <a:avLst/>
          </a:prstGeom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211960" y="4221088"/>
            <a:ext cx="15199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Фото из личного</a:t>
            </a:r>
          </a:p>
          <a:p>
            <a:r>
              <a:rPr lang="ru-RU" sz="1100" dirty="0" smtClean="0"/>
              <a:t> архива </a:t>
            </a:r>
            <a:r>
              <a:rPr lang="ru-RU" sz="1100" dirty="0" err="1" smtClean="0"/>
              <a:t>Шефер</a:t>
            </a:r>
            <a:r>
              <a:rPr lang="ru-RU" sz="1100" dirty="0" smtClean="0"/>
              <a:t> Э.Э.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971640" y="620640"/>
            <a:ext cx="756036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2опыт. Исследование пластилина на пластичность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2" name="CustomShape 2"/>
          <p:cNvSpPr/>
          <p:nvPr/>
        </p:nvSpPr>
        <p:spPr>
          <a:xfrm>
            <a:off x="827584" y="4581128"/>
            <a:ext cx="784836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Вывод:</a:t>
            </a:r>
            <a:r>
              <a:rPr lang="ru-RU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Все виды пластилина, кроме </a:t>
            </a:r>
            <a:r>
              <a:rPr lang="ru-RU" sz="3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«Плавающего пластилина»</a:t>
            </a:r>
            <a:r>
              <a:rPr lang="ru-RU" sz="3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  <a:r>
              <a:rPr lang="ru-RU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– обладают пластичностью.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3" name="Picture 1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</a:extLst>
          </a:blip>
          <a:stretch/>
        </p:blipFill>
        <p:spPr>
          <a:xfrm>
            <a:off x="2664000" y="1872000"/>
            <a:ext cx="3636192" cy="2421096"/>
          </a:xfrm>
          <a:prstGeom prst="rect">
            <a:avLst/>
          </a:prstGeom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788024" y="3861048"/>
            <a:ext cx="15199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Фото из личного</a:t>
            </a:r>
          </a:p>
          <a:p>
            <a:r>
              <a:rPr lang="ru-RU" sz="1100" dirty="0" smtClean="0"/>
              <a:t> архива </a:t>
            </a:r>
            <a:r>
              <a:rPr lang="ru-RU" sz="1100" dirty="0" err="1" smtClean="0"/>
              <a:t>Шефер</a:t>
            </a:r>
            <a:r>
              <a:rPr lang="ru-RU" sz="1100" dirty="0" smtClean="0"/>
              <a:t> Э.Э.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2360160" y="764640"/>
            <a:ext cx="4286880" cy="821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800" b="1" strike="noStrike" spc="-1">
                <a:solidFill>
                  <a:srgbClr val="0033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Актуальность: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CustomShape 2"/>
          <p:cNvSpPr/>
          <p:nvPr/>
        </p:nvSpPr>
        <p:spPr>
          <a:xfrm>
            <a:off x="827640" y="1550520"/>
            <a:ext cx="7560360" cy="3384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Пластилин мы используем  на занятиях по технологии.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Изготавливаем из него всевозможные поделки и картины.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Нам хотелось бы узнать больше о свойствах пластилина, можно ли изготовить пластилин в домашних условиях.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Мы решили изготовить пластилин  в домашних условиях и сравнить  его свойства с производственным пластилином.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899592" y="620688"/>
            <a:ext cx="770436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3 опыт. Исследование пластилина на способность склеивания деталей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CustomShape 2"/>
          <p:cNvSpPr/>
          <p:nvPr/>
        </p:nvSpPr>
        <p:spPr>
          <a:xfrm>
            <a:off x="588240" y="4725144"/>
            <a:ext cx="8555760" cy="12502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</a:t>
            </a:r>
            <a:r>
              <a:rPr lang="ru-RU" sz="24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Вывод: </a:t>
            </a:r>
            <a:r>
              <a:rPr lang="ru-RU" sz="2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« Плавающий пластилин» и «Классический» </a:t>
            </a:r>
            <a:r>
              <a:rPr lang="ru-RU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имеют  </a:t>
            </a:r>
            <a:r>
              <a:rPr lang="ru-RU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слабую способность склеивания.  </a:t>
            </a:r>
            <a:r>
              <a:rPr lang="ru-RU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Пластилин «Мультики» , «</a:t>
            </a:r>
            <a:r>
              <a:rPr lang="ru-RU" sz="24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Биопластилин</a:t>
            </a:r>
            <a:r>
              <a:rPr lang="ru-RU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»  и изготовленный  имеют  хорошую    способность </a:t>
            </a:r>
            <a:r>
              <a:rPr lang="ru-RU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склеивания.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6" name="Picture 2"/>
          <p:cNvPicPr/>
          <p:nvPr/>
        </p:nvPicPr>
        <p:blipFill>
          <a:blip r:embed="rId3" cstate="print"/>
          <a:stretch/>
        </p:blipFill>
        <p:spPr>
          <a:xfrm>
            <a:off x="2555776" y="1700808"/>
            <a:ext cx="5040360" cy="2944800"/>
          </a:xfrm>
          <a:prstGeom prst="rect">
            <a:avLst/>
          </a:prstGeom>
          <a:ln>
            <a:noFill/>
          </a:ln>
        </p:spPr>
      </p:pic>
      <p:sp>
        <p:nvSpPr>
          <p:cNvPr id="147" name="CustomShape 3"/>
          <p:cNvSpPr/>
          <p:nvPr/>
        </p:nvSpPr>
        <p:spPr>
          <a:xfrm>
            <a:off x="3491880" y="3429000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CustomShape 4"/>
          <p:cNvSpPr/>
          <p:nvPr/>
        </p:nvSpPr>
        <p:spPr>
          <a:xfrm>
            <a:off x="4139952" y="3284984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9" name="CustomShape 5"/>
          <p:cNvSpPr/>
          <p:nvPr/>
        </p:nvSpPr>
        <p:spPr>
          <a:xfrm>
            <a:off x="4499992" y="3284984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0" name="CustomShape 6"/>
          <p:cNvSpPr/>
          <p:nvPr/>
        </p:nvSpPr>
        <p:spPr>
          <a:xfrm>
            <a:off x="5004048" y="3068960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1" name="CustomShape 7"/>
          <p:cNvSpPr/>
          <p:nvPr/>
        </p:nvSpPr>
        <p:spPr>
          <a:xfrm>
            <a:off x="5652120" y="3140968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152" y="4149080"/>
            <a:ext cx="15199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Фото из личного</a:t>
            </a:r>
          </a:p>
          <a:p>
            <a:r>
              <a:rPr lang="ru-RU" sz="1100" dirty="0" smtClean="0"/>
              <a:t> архива </a:t>
            </a:r>
            <a:r>
              <a:rPr lang="ru-RU" sz="1100" dirty="0" err="1" smtClean="0"/>
              <a:t>Шефер</a:t>
            </a:r>
            <a:r>
              <a:rPr lang="ru-RU" sz="1100" dirty="0" smtClean="0"/>
              <a:t> Э.Э.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3357360" y="764640"/>
            <a:ext cx="202212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Вывод: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3" name="CustomShape 2"/>
          <p:cNvSpPr/>
          <p:nvPr/>
        </p:nvSpPr>
        <p:spPr>
          <a:xfrm>
            <a:off x="562320" y="1706760"/>
            <a:ext cx="8536680" cy="13719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/>
          <a:lstStyle/>
          <a:p>
            <a:pPr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пластилин  возможно получить в домашних условиях;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Symbol" charset="2"/>
              <a:buChar char="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домашний образец  пластилина обладает,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 всеми характерными свойствами пластилина.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CustomShape 3"/>
          <p:cNvSpPr/>
          <p:nvPr/>
        </p:nvSpPr>
        <p:spPr>
          <a:xfrm>
            <a:off x="1006920" y="3933000"/>
            <a:ext cx="7382160" cy="57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Гипотеза исследования подтвердилась.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3427920" y="692640"/>
            <a:ext cx="165924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Цель: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CustomShape 2"/>
          <p:cNvSpPr/>
          <p:nvPr/>
        </p:nvSpPr>
        <p:spPr>
          <a:xfrm>
            <a:off x="1284480" y="1273320"/>
            <a:ext cx="6548040" cy="10670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/>
          <a:lstStyle/>
          <a:p>
            <a:pPr algn="ctr"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Проверить  свойства 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пластилина разных производителей.</a:t>
            </a:r>
            <a:r>
              <a:rPr lang="ru-R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imes New Roman"/>
              </a:rPr>
              <a:t>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CustomShape 3"/>
          <p:cNvSpPr/>
          <p:nvPr/>
        </p:nvSpPr>
        <p:spPr>
          <a:xfrm>
            <a:off x="3213000" y="2352240"/>
            <a:ext cx="2264400" cy="76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/>
          <a:lstStyle/>
          <a:p>
            <a:pPr algn="just"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Задачи: 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CustomShape 4"/>
          <p:cNvSpPr/>
          <p:nvPr/>
        </p:nvSpPr>
        <p:spPr>
          <a:xfrm>
            <a:off x="714240" y="2982240"/>
            <a:ext cx="8122320" cy="3076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/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-</a:t>
            </a: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изучить качественный состав пластилина;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-показать применение пластилина;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-изготовить пластилин в домашних условиях;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-провести исследование образцов;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-проанализировать полученный результат.</a:t>
            </a:r>
            <a:r>
              <a:rPr lang="ru-R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imes New Roman"/>
              </a:rPr>
              <a:t>
</a:t>
            </a: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Times New Roman"/>
              </a:rPr>
              <a:t>
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1213920" y="707040"/>
            <a:ext cx="6415200" cy="2986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Объект исследования: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 </a:t>
            </a:r>
            <a:r>
              <a:rPr lang="ru-RU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пластилин.</a:t>
            </a:r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
 </a:t>
            </a: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Предмет исследования:</a:t>
            </a:r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 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свойства  пластилина</a:t>
            </a:r>
            <a:r>
              <a:rPr lang="ru-RU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imes New Roman"/>
              </a:rPr>
              <a:t>.</a:t>
            </a: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Times New Roman"/>
              </a:rPr>
              <a:t>
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CustomShape 2"/>
          <p:cNvSpPr/>
          <p:nvPr/>
        </p:nvSpPr>
        <p:spPr>
          <a:xfrm>
            <a:off x="-7920" y="3298320"/>
            <a:ext cx="9151560" cy="27122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Гипотеза: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 </a:t>
            </a: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Предположим, что свойства пластилина,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полученного в домашних условиях,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совпадают со свойствами производственных образцов.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>
            <a:hlinkClick r:id="rId3"/>
          </p:cNvPr>
          <p:cNvPicPr/>
          <p:nvPr/>
        </p:nvPicPr>
        <p:blipFill>
          <a:blip r:embed="rId4" cstate="print"/>
          <a:stretch/>
        </p:blipFill>
        <p:spPr>
          <a:xfrm>
            <a:off x="5508000" y="1052640"/>
            <a:ext cx="2598840" cy="3456000"/>
          </a:xfrm>
          <a:prstGeom prst="rect">
            <a:avLst/>
          </a:prstGeom>
          <a:ln>
            <a:noFill/>
          </a:ln>
        </p:spPr>
      </p:pic>
      <p:sp>
        <p:nvSpPr>
          <p:cNvPr id="91" name="CustomShape 1"/>
          <p:cNvSpPr/>
          <p:nvPr/>
        </p:nvSpPr>
        <p:spPr>
          <a:xfrm>
            <a:off x="5518080" y="4509000"/>
            <a:ext cx="259200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фармацевт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Франц    Колб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2" name="Picture 4">
            <a:hlinkClick r:id="rId5"/>
          </p:cNvPr>
          <p:cNvPicPr/>
          <p:nvPr/>
        </p:nvPicPr>
        <p:blipFill>
          <a:blip r:embed="rId6" cstate="print"/>
          <a:stretch/>
        </p:blipFill>
        <p:spPr>
          <a:xfrm>
            <a:off x="1187640" y="1124640"/>
            <a:ext cx="2751480" cy="3456000"/>
          </a:xfrm>
          <a:prstGeom prst="rect">
            <a:avLst/>
          </a:prstGeom>
          <a:ln>
            <a:noFill/>
          </a:ln>
        </p:spPr>
      </p:pic>
      <p:sp>
        <p:nvSpPr>
          <p:cNvPr id="93" name="CustomShape 2"/>
          <p:cNvSpPr/>
          <p:nvPr/>
        </p:nvSpPr>
        <p:spPr>
          <a:xfrm>
            <a:off x="1128960" y="4509000"/>
            <a:ext cx="334476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изобретатель 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Вильяму  </a:t>
            </a:r>
            <a:r>
              <a:rPr lang="ru-RU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Харбутт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2217600" y="764640"/>
            <a:ext cx="473472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Виды пластилина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5" name="CustomShape 2"/>
          <p:cNvSpPr/>
          <p:nvPr/>
        </p:nvSpPr>
        <p:spPr>
          <a:xfrm>
            <a:off x="1200960" y="2781000"/>
            <a:ext cx="2663640" cy="155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Восковой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410" name="Picture 2" descr="https://storage.wellmax.eu/public/images/goods/dcc2816a0dda2cffb3e4f61d55d21c9ac997285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844824"/>
            <a:ext cx="3528392" cy="380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1"/>
          <p:cNvSpPr/>
          <p:nvPr/>
        </p:nvSpPr>
        <p:spPr>
          <a:xfrm>
            <a:off x="2361600" y="764640"/>
            <a:ext cx="473472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Виды пластилина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" name="CustomShape 2"/>
          <p:cNvSpPr/>
          <p:nvPr/>
        </p:nvSpPr>
        <p:spPr>
          <a:xfrm>
            <a:off x="987480" y="2205000"/>
            <a:ext cx="32216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Застывающий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9" name="Picture 2">
            <a:hlinkClick r:id="rId3"/>
          </p:cNvPr>
          <p:cNvPicPr/>
          <p:nvPr/>
        </p:nvPicPr>
        <p:blipFill>
          <a:blip r:embed="rId4" cstate="print"/>
          <a:stretch/>
        </p:blipFill>
        <p:spPr>
          <a:xfrm>
            <a:off x="2483640" y="2853000"/>
            <a:ext cx="5400360" cy="2781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2361600" y="764640"/>
            <a:ext cx="473472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Виды пластилина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CustomShape 2"/>
          <p:cNvSpPr/>
          <p:nvPr/>
        </p:nvSpPr>
        <p:spPr>
          <a:xfrm>
            <a:off x="985320" y="2421000"/>
            <a:ext cx="303408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Шариковый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62" name="Picture 2" descr="http://www.withkids.ru/sites/default/files/pictures/blog/71/plastilin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2132856"/>
            <a:ext cx="4130824" cy="3125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ustomShape 1"/>
          <p:cNvSpPr/>
          <p:nvPr/>
        </p:nvSpPr>
        <p:spPr>
          <a:xfrm>
            <a:off x="2361600" y="764640"/>
            <a:ext cx="473472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Виды пластилина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CustomShape 2"/>
          <p:cNvSpPr/>
          <p:nvPr/>
        </p:nvSpPr>
        <p:spPr>
          <a:xfrm>
            <a:off x="915120" y="2493000"/>
            <a:ext cx="279612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Плавающий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5" name="Picture 2">
            <a:hlinkClick r:id="rId3"/>
          </p:cNvPr>
          <p:cNvPicPr/>
          <p:nvPr/>
        </p:nvPicPr>
        <p:blipFill>
          <a:blip r:embed="rId4" cstate="print"/>
          <a:stretch/>
        </p:blipFill>
        <p:spPr>
          <a:xfrm>
            <a:off x="4356000" y="1556640"/>
            <a:ext cx="2952000" cy="4235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</TotalTime>
  <Words>431</Words>
  <Application>Microsoft Office PowerPoint</Application>
  <PresentationFormat>Экран (4:3)</PresentationFormat>
  <Paragraphs>115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казённое общеобразовательное учреждение «Михайловская средняя общеобразовательная школа №1»  Школьная научно-практическая конференция  младших школьников «Росток»</dc:title>
  <dc:creator>Супер</dc:creator>
  <cp:lastModifiedBy>Наталья</cp:lastModifiedBy>
  <cp:revision>28</cp:revision>
  <dcterms:created xsi:type="dcterms:W3CDTF">2019-03-14T12:59:56Z</dcterms:created>
  <dcterms:modified xsi:type="dcterms:W3CDTF">2019-09-13T12:18:02Z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Reanimator Extreme Edition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22</vt:i4>
  </property>
</Properties>
</file>