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0" r:id="rId3"/>
    <p:sldId id="316" r:id="rId4"/>
    <p:sldId id="288" r:id="rId5"/>
    <p:sldId id="294" r:id="rId6"/>
    <p:sldId id="258" r:id="rId7"/>
    <p:sldId id="259" r:id="rId8"/>
    <p:sldId id="319" r:id="rId9"/>
    <p:sldId id="301" r:id="rId10"/>
    <p:sldId id="302" r:id="rId11"/>
    <p:sldId id="305" r:id="rId12"/>
    <p:sldId id="303" r:id="rId13"/>
    <p:sldId id="307" r:id="rId14"/>
    <p:sldId id="310" r:id="rId15"/>
    <p:sldId id="287" r:id="rId16"/>
    <p:sldId id="313" r:id="rId17"/>
    <p:sldId id="31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9" autoAdjust="0"/>
    <p:restoredTop sz="94660"/>
  </p:normalViewPr>
  <p:slideViewPr>
    <p:cSldViewPr>
      <p:cViewPr>
        <p:scale>
          <a:sx n="42" d="100"/>
          <a:sy n="42" d="100"/>
        </p:scale>
        <p:origin x="-222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AC8337-1A5F-4965-8F2D-D78799B3E44E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A0E898-66F1-45B7-B0A4-D03C8A48E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87625"/>
            <a:ext cx="4724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39552" y="543149"/>
            <a:ext cx="8136904" cy="20621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  дошкольное образовательное учреждение МКДОУ Усть –Грязнухинский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д.с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«ХЛЕБ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ВСЕМУ ГОЛОВА»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6" name="AutoShape 2" descr="https://i.mycdn.me/image?id=883021618485&amp;t=3&amp;plc=WEB&amp;tkn=*s1fg4IEJ3N55qsMQleugixXvG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i.mycdn.me/image?id=883021618485&amp;t=3&amp;plc=WEB&amp;tkn=*s1fg4IEJ3N55qsMQleugixXvG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https://i.mycdn.me/image?id=883021618485&amp;t=3&amp;plc=WEB&amp;tkn=*s1fg4IEJ3N55qsMQleugixXvG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https://i.mycdn.me/image?id=883021618485&amp;t=3&amp;plc=WEB&amp;tkn=*s1fg4IEJ3N55qsMQleugixXvG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https://i.mycdn.me/image?id=883021618485&amp;t=3&amp;plc=WEB&amp;tkn=*s1fg4IEJ3N55qsMQleugixXvG1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3" cstate="print"/>
          <a:srcRect b="14530"/>
          <a:stretch>
            <a:fillRect/>
          </a:stretch>
        </p:blipFill>
        <p:spPr bwMode="auto">
          <a:xfrm>
            <a:off x="857224" y="1071546"/>
            <a:ext cx="31343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7" name="AutoShape 13" descr="https://i.mycdn.me/image?id=883022401333&amp;t=3&amp;plc=WEB&amp;tkn=*YeLY3M1zv-kWOVilqLB6vmhDm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/>
          <a:srcRect b="23256"/>
          <a:stretch>
            <a:fillRect/>
          </a:stretch>
        </p:blipFill>
        <p:spPr bwMode="auto">
          <a:xfrm>
            <a:off x="4573623" y="1500174"/>
            <a:ext cx="390961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108" y="214290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Конкурсы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Новое фото\DSC039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3857652" cy="2685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user\Desktop\Новое фото\DSC03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71810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5852" y="21429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esktop\Новое фото\DSC03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642918"/>
            <a:ext cx="3619525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C:\Users\user\Desktop\Новое фото\DSC03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480"/>
            <a:ext cx="3284976" cy="2463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user\Desktop\Новое фото\фото 2\хлеб всему голова\DSC039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714752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user\Desktop\Новое фото\DSC03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785794"/>
            <a:ext cx="3143272" cy="2357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user\Desktop\Новое фото\фото 2\хлеб всему голова\SAM_02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357190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K:\воспитатель года 2019 область\проект\detsad-73833-1414771691.jpg"/>
          <p:cNvPicPr>
            <a:picLocks noChangeAspect="1" noChangeArrowheads="1"/>
          </p:cNvPicPr>
          <p:nvPr/>
        </p:nvPicPr>
        <p:blipFill>
          <a:blip r:embed="rId5" cstate="print"/>
          <a:srcRect l="11765" r="13725"/>
          <a:stretch>
            <a:fillRect/>
          </a:stretch>
        </p:blipFill>
        <p:spPr bwMode="auto">
          <a:xfrm>
            <a:off x="785786" y="3789010"/>
            <a:ext cx="2286016" cy="2301056"/>
          </a:xfrm>
          <a:prstGeom prst="rect">
            <a:avLst/>
          </a:prstGeom>
          <a:noFill/>
        </p:spPr>
      </p:pic>
      <p:pic>
        <p:nvPicPr>
          <p:cNvPr id="7" name="Picture 3" descr="K:\воспитатель года 2019 область\проект\detsad-73833-14147717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6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8429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Развлечение   «Хлебный колосок»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Documents and Settings\Admin\Рабочий стол\image (20).jpg"/>
          <p:cNvPicPr>
            <a:picLocks noChangeAspect="1" noChangeArrowheads="1"/>
          </p:cNvPicPr>
          <p:nvPr/>
        </p:nvPicPr>
        <p:blipFill>
          <a:blip r:embed="rId3" cstate="print"/>
          <a:srcRect l="12492" t="12690" r="16919" b="8752"/>
          <a:stretch>
            <a:fillRect/>
          </a:stretch>
        </p:blipFill>
        <p:spPr bwMode="auto">
          <a:xfrm rot="16200000">
            <a:off x="5194203" y="1520913"/>
            <a:ext cx="2571772" cy="3816173"/>
          </a:xfrm>
          <a:prstGeom prst="rect">
            <a:avLst/>
          </a:prstGeom>
          <a:noFill/>
        </p:spPr>
      </p:pic>
      <p:pic>
        <p:nvPicPr>
          <p:cNvPr id="1026" name="Picture 2" descr="C:\Users\111\Desktop\SAM_01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" y="1628800"/>
            <a:ext cx="3551311" cy="266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9208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ea typeface="+mj-ea"/>
                <a:cs typeface="Times New Roman" pitchFamily="18" charset="0"/>
              </a:rPr>
              <a:t>Результаты </a:t>
            </a:r>
            <a:r>
              <a:rPr lang="ru-RU" sz="4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проекта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itchFamily="18" charset="0"/>
              </a:rPr>
              <a:t>Сформированы у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детей представления о ценности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хлеба;</a:t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Получены  знания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 том, как выращивали хлеб в старину, и как это происходит сейчас, донести до сознания детей, что хлеб – это итог большой работы многих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людей; • 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к профессиям пекаря, комбайнера и к труду людей, участвующих в производстве хлеба;</a:t>
            </a:r>
            <a:endParaRPr lang="ru-RU" sz="24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бережного отношения к хлебу</a:t>
            </a:r>
            <a:r>
              <a:rPr lang="ru-RU" sz="24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2132" y="714356"/>
            <a:ext cx="307183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Пашут каждую весну,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Поднимают целину,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Сеют, жнут, ночей не спят,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детства знай, как хлеб растят.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Хлеб ржаной, батоны, булки,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добудешь на прогулке.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Люди хлеб в полях лелеют,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 для хлеба не жалеют.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(Я. Аким)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49" name="Picture 1" descr="C:\Documents and Settings\Admin\Рабочий стол\image (19).jpg"/>
          <p:cNvPicPr>
            <a:picLocks noChangeAspect="1" noChangeArrowheads="1"/>
          </p:cNvPicPr>
          <p:nvPr/>
        </p:nvPicPr>
        <p:blipFill>
          <a:blip r:embed="rId3" cstate="print"/>
          <a:srcRect l="7059" r="17646"/>
          <a:stretch>
            <a:fillRect/>
          </a:stretch>
        </p:blipFill>
        <p:spPr bwMode="auto">
          <a:xfrm>
            <a:off x="785786" y="1000108"/>
            <a:ext cx="4572032" cy="4554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4348" y="2285992"/>
            <a:ext cx="7840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Спасибо за внимание 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m0-tub-ru.yandex.net/i?id=6a4aafe36846f5b5c110c985f06170b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8323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1.photocentra.ru/images/main57/571547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04" y="620688"/>
            <a:ext cx="3975914" cy="26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-ch.ru/upload/medialibrary/758/7581e7e43ca9e35ad36975e9bd130ff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45" b="10240"/>
          <a:stretch/>
        </p:blipFill>
        <p:spPr bwMode="auto">
          <a:xfrm>
            <a:off x="4283968" y="3601558"/>
            <a:ext cx="4033839" cy="26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928670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Проблема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35743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14414" y="164305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не знают о труде людей, выращивающих хлеб, и относятся к хлебу небрежно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928934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00100" y="3813650"/>
            <a:ext cx="74295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Хлеб – это продукт человеческого труда, это символ благополучия и достатка. Именно хлебу отведено самое главное место на столе и в будни, и в праздники. Без него не обходится ни один приём пищи. Ещё с давних времён принято было встречать дорогих гостей с хлебом и солью, показывая уважение и гостеприимство.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8064896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том, что хлеб – это ценный продукт, производство которого требует большого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у детей о значении хлеба в жизни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Показать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каким трудом добывается хлеб для народа и каждого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бережное отношение к хлебу, чувство благодарности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уважения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людям сельскохозяйственного труда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Формировать умение передавать форму знакомых предметов, их пропорции, используя усвоенные ранее приёмы лепки; активизировать приёмы декорирования лепных образов;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любознательность к процессу изготовления солёного теста;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0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kern="0" dirty="0">
                <a:latin typeface="Times New Roman" pitchFamily="18" charset="0"/>
                <a:cs typeface="Times New Roman" pitchFamily="18" charset="0"/>
              </a:rPr>
              <a:t>Воспитывать бережное отношение к хлебу и труду взрослых;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Модель трех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вопросов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90633"/>
              </p:ext>
            </p:extLst>
          </p:nvPr>
        </p:nvGraphicFramePr>
        <p:xfrm>
          <a:off x="683568" y="1844824"/>
          <a:ext cx="7776864" cy="36535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69056"/>
                <a:gridCol w="2952328"/>
                <a:gridCol w="2355480"/>
              </a:tblGrid>
              <a:tr h="361674"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дети знают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хотят узнать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Где можно узнать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293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продается в магазине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зерен делают муку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бывает белый и черный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пекут на хлебозаводе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называются люди, которые выращивают хлеб?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надо, чтобы вырастить хлеб?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растили хлеб раньше?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готовится тесто?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можно сделать из муки еще?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пекут хлеб?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работает мельница?</a:t>
                      </a:r>
                      <a:b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Почему говорят</a:t>
                      </a:r>
                      <a:r>
                        <a:rPr lang="ru-RU" sz="140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 всему голова»?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книгах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Спросить у взрослых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Просмотр презентаций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Посмотреть в интернете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9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467544" y="50004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Практическая часть </a:t>
            </a:r>
          </a:p>
        </p:txBody>
      </p:sp>
      <p:pic>
        <p:nvPicPr>
          <p:cNvPr id="7" name="Picture 2" descr="C:\Users\user\Desktop\SAM_03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3786214" cy="2524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09" name="Picture 1" descr="C:\Documents and Settings\Admin\Рабочий стол\image (1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214422"/>
            <a:ext cx="381002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2438400" y="609600"/>
            <a:ext cx="4114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yrillicOld"/>
            </a:endParaRPr>
          </a:p>
        </p:txBody>
      </p:sp>
      <p:pic>
        <p:nvPicPr>
          <p:cNvPr id="6" name="Picture 2" descr="C:\Users\Lena\Desktop\хлеб\DSCF73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214422"/>
            <a:ext cx="3587693" cy="2690770"/>
          </a:xfrm>
          <a:prstGeom prst="rect">
            <a:avLst/>
          </a:prstGeom>
          <a:ln w="889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11\Desktop\фото\новое фото\DSC05258.JPG"/>
          <p:cNvPicPr>
            <a:picLocks noChangeAspect="1" noChangeArrowheads="1"/>
          </p:cNvPicPr>
          <p:nvPr/>
        </p:nvPicPr>
        <p:blipFill>
          <a:blip r:embed="rId4" cstate="print"/>
          <a:srcRect l="23792"/>
          <a:stretch>
            <a:fillRect/>
          </a:stretch>
        </p:blipFill>
        <p:spPr bwMode="auto">
          <a:xfrm>
            <a:off x="4714876" y="2357430"/>
            <a:ext cx="3661130" cy="3603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714356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Опытно – экспериментальная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542928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571480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Экскурсии  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111\Desktop\Новая папка\SAM_8578.JPG"/>
          <p:cNvPicPr>
            <a:picLocks noChangeAspect="1" noChangeArrowheads="1"/>
          </p:cNvPicPr>
          <p:nvPr/>
        </p:nvPicPr>
        <p:blipFill>
          <a:blip r:embed="rId3" cstate="print"/>
          <a:srcRect l="22164"/>
          <a:stretch>
            <a:fillRect/>
          </a:stretch>
        </p:blipFill>
        <p:spPr bwMode="auto">
          <a:xfrm>
            <a:off x="785786" y="2000240"/>
            <a:ext cx="3883067" cy="374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290" name="AutoShape 2" descr="https://i.mycdn.me/image?id=879614633838&amp;t=3&amp;plc=WEB&amp;tkn=*s0n22rMuocGK4ZOwh6ZBbXxHje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2908043" cy="392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7625</TotalTime>
  <Words>228</Words>
  <Application>Microsoft Office PowerPoint</Application>
  <PresentationFormat>Экран (4:3)</PresentationFormat>
  <Paragraphs>48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111</cp:lastModifiedBy>
  <cp:revision>105</cp:revision>
  <dcterms:created xsi:type="dcterms:W3CDTF">2014-01-23T16:41:18Z</dcterms:created>
  <dcterms:modified xsi:type="dcterms:W3CDTF">2019-04-15T07:06:05Z</dcterms:modified>
</cp:coreProperties>
</file>