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1" r:id="rId2"/>
    <p:sldId id="272" r:id="rId3"/>
    <p:sldId id="273" r:id="rId4"/>
    <p:sldId id="274" r:id="rId5"/>
    <p:sldId id="275" r:id="rId6"/>
    <p:sldId id="276" r:id="rId7"/>
    <p:sldId id="27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ристина Попова" initials="КП" lastIdx="1" clrIdx="0">
    <p:extLst>
      <p:ext uri="{19B8F6BF-5375-455C-9EA6-DF929625EA0E}">
        <p15:presenceInfo xmlns:p15="http://schemas.microsoft.com/office/powerpoint/2012/main" userId="0c7a0108ad598d8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A21EC-CF80-4892-9ED8-270CF18A0230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8B7A3-20E4-4955-AC6A-441F63643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99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6971-3DA6-4BBF-B49B-4AC934867375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2C62-0110-4DE0-B76E-BC7DD1318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26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6971-3DA6-4BBF-B49B-4AC934867375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2C62-0110-4DE0-B76E-BC7DD1318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619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6971-3DA6-4BBF-B49B-4AC934867375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2C62-0110-4DE0-B76E-BC7DD1318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2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6971-3DA6-4BBF-B49B-4AC934867375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2C62-0110-4DE0-B76E-BC7DD1318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37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6971-3DA6-4BBF-B49B-4AC934867375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2C62-0110-4DE0-B76E-BC7DD1318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44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6971-3DA6-4BBF-B49B-4AC934867375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2C62-0110-4DE0-B76E-BC7DD1318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28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6971-3DA6-4BBF-B49B-4AC934867375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2C62-0110-4DE0-B76E-BC7DD1318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34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6971-3DA6-4BBF-B49B-4AC934867375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2C62-0110-4DE0-B76E-BC7DD1318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0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6971-3DA6-4BBF-B49B-4AC934867375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2C62-0110-4DE0-B76E-BC7DD1318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07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6971-3DA6-4BBF-B49B-4AC934867375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2C62-0110-4DE0-B76E-BC7DD1318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86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6971-3DA6-4BBF-B49B-4AC934867375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2C62-0110-4DE0-B76E-BC7DD1318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46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6971-3DA6-4BBF-B49B-4AC934867375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42C62-0110-4DE0-B76E-BC7DD1318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70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microsoft.com/office/2007/relationships/media" Target="../media/media3.mp3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1.mp3"/><Relationship Id="rId7" Type="http://schemas.openxmlformats.org/officeDocument/2006/relationships/image" Target="../media/image16.png"/><Relationship Id="rId12" Type="http://schemas.openxmlformats.org/officeDocument/2006/relationships/image" Target="../media/image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19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sefon.pro/" TargetMode="External"/><Relationship Id="rId5" Type="http://schemas.openxmlformats.org/officeDocument/2006/relationships/hyperlink" Target="https://zvukipro.com/" TargetMode="External"/><Relationship Id="rId4" Type="http://schemas.openxmlformats.org/officeDocument/2006/relationships/hyperlink" Target="https://www.cleanpng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276" y="893974"/>
            <a:ext cx="8196173" cy="22719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Цель: Развитие </a:t>
            </a:r>
            <a:r>
              <a:rPr lang="ru-RU" sz="1600" dirty="0"/>
              <a:t>внимания, развитие мышления, закрепление знаний о различных </a:t>
            </a:r>
            <a:r>
              <a:rPr lang="ru-RU" sz="1600" dirty="0" smtClean="0"/>
              <a:t>профессиях.</a:t>
            </a:r>
          </a:p>
          <a:p>
            <a:pPr marL="0" indent="0">
              <a:buNone/>
            </a:pPr>
            <a:r>
              <a:rPr lang="ru-RU" sz="1600" dirty="0" smtClean="0"/>
              <a:t>Ход игры: </a:t>
            </a:r>
            <a:r>
              <a:rPr lang="ru-RU" sz="1600" dirty="0"/>
              <a:t>Раздаем детям карточки красного и зеленого цвета, объявляем условия </a:t>
            </a:r>
            <a:r>
              <a:rPr lang="ru-RU" sz="1600" dirty="0" smtClean="0"/>
              <a:t>игры. Если </a:t>
            </a:r>
            <a:r>
              <a:rPr lang="ru-RU" sz="1600" dirty="0"/>
              <a:t>я буду </a:t>
            </a:r>
            <a:r>
              <a:rPr lang="ru-RU" sz="1600" dirty="0" smtClean="0"/>
              <a:t>говорить правильно</a:t>
            </a:r>
            <a:r>
              <a:rPr lang="ru-RU" sz="1600" dirty="0"/>
              <a:t>, вы должны показать мне зеленую карточку. Если я </a:t>
            </a:r>
            <a:r>
              <a:rPr lang="ru-RU" sz="1600" dirty="0" smtClean="0"/>
              <a:t>говорю неправильно - вы </a:t>
            </a:r>
            <a:r>
              <a:rPr lang="ru-RU" sz="1600" dirty="0"/>
              <a:t>показываете мне красную карточку</a:t>
            </a:r>
            <a:r>
              <a:rPr lang="ru-RU" sz="1600" dirty="0" smtClean="0"/>
              <a:t>.)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При неправильных высказываниях педагога, дети должны показывать красную карточку и при щелчке правой кнопкой мыши выходит знак, сопровождающийся со звуком о том, что педагог говорит неверно, после чего мы детям предлагаем исправить ошибку, после правильного ответа при щелчке выходит правильная картинка.</a:t>
            </a:r>
            <a:br>
              <a:rPr lang="ru-RU" sz="1600" dirty="0" smtClean="0"/>
            </a:br>
            <a:r>
              <a:rPr lang="ru-RU" sz="1600" dirty="0" smtClean="0"/>
              <a:t>Если педагог говорит верно, дети показывают зеленую карточку.</a:t>
            </a:r>
            <a:br>
              <a:rPr lang="ru-RU" sz="1600" dirty="0" smtClean="0"/>
            </a:br>
            <a:r>
              <a:rPr lang="ru-RU" sz="1600" dirty="0" smtClean="0"/>
              <a:t>После каждой профессии выскакивает галочка, сопровождающаяся со звуком верно и это говорит о том, что дети справились и ответили про данную профессию – верно.</a:t>
            </a:r>
            <a:br>
              <a:rPr lang="ru-RU" sz="1600" dirty="0" smtClean="0"/>
            </a:br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37276" y="-8653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/>
              <a:t>Паспорт игры: верно или неверно?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121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Да -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568.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58111" y="6310906"/>
            <a:ext cx="487363" cy="487363"/>
          </a:xfrm>
          <a:prstGeom prst="rect">
            <a:avLst/>
          </a:prstGeom>
        </p:spPr>
      </p:pic>
      <p:pic>
        <p:nvPicPr>
          <p:cNvPr id="20" name="Звук - Нет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25" end="6716.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54891" y="6173638"/>
            <a:ext cx="487363" cy="487363"/>
          </a:xfrm>
          <a:prstGeom prst="rect">
            <a:avLst/>
          </a:prstGeom>
        </p:spPr>
      </p:pic>
      <p:pic>
        <p:nvPicPr>
          <p:cNvPr id="21" name="Звук - Нет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25" end="6716.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07291" y="6326038"/>
            <a:ext cx="487363" cy="487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7" y="365126"/>
            <a:ext cx="2605177" cy="5481251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374364" y="5683755"/>
            <a:ext cx="1838504" cy="67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/>
              <a:t>Строитель</a:t>
            </a:r>
            <a:endParaRPr lang="ru-RU" sz="32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0712" y="5455420"/>
            <a:ext cx="3192085" cy="902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/>
              <a:t>Полицейский</a:t>
            </a:r>
            <a:endParaRPr lang="ru-RU" sz="32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" b="43776"/>
          <a:stretch/>
        </p:blipFill>
        <p:spPr>
          <a:xfrm>
            <a:off x="3398510" y="1236905"/>
            <a:ext cx="5646215" cy="34565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00" y="1171783"/>
            <a:ext cx="3511622" cy="35116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78" y="944075"/>
            <a:ext cx="4835493" cy="483549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95" y="5141267"/>
            <a:ext cx="1531160" cy="15311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87" y="4591426"/>
            <a:ext cx="2642105" cy="2348537"/>
          </a:xfrm>
          <a:prstGeom prst="rect">
            <a:avLst/>
          </a:prstGeom>
        </p:spPr>
      </p:pic>
      <p:pic>
        <p:nvPicPr>
          <p:cNvPr id="22" name="Бабочка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133664.6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19159" y="461885"/>
            <a:ext cx="487363" cy="487363"/>
          </a:xfrm>
          <a:prstGeom prst="rect">
            <a:avLst/>
          </a:prstGeom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377909" y="-27549"/>
            <a:ext cx="6529382" cy="10645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</a:rPr>
              <a:t>Верно или неверно</a:t>
            </a:r>
            <a:endParaRPr lang="ru-RU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0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grpId="2" nodeType="withEffect">
                                  <p:stCondLst>
                                    <p:cond delay="42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25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25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47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10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10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7317" numSld="999" showWhenStopped="0">
                <p:cTn id="7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8" grpId="0"/>
      <p:bldP spid="8" grpId="1"/>
      <p:bldP spid="10" grpId="0"/>
      <p:bldP spid="23" grpId="0"/>
      <p:bldP spid="23" grpId="1"/>
      <p:bldP spid="2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Да -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568.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8111" y="6310906"/>
            <a:ext cx="487363" cy="487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75988" y="5420915"/>
            <a:ext cx="2527930" cy="600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/>
              <a:t>Врач</a:t>
            </a:r>
            <a:endParaRPr lang="ru-RU" sz="32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62" y="928478"/>
            <a:ext cx="1854807" cy="43513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30" y="1308597"/>
            <a:ext cx="4674749" cy="41123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93" y="2350317"/>
            <a:ext cx="2642105" cy="2348537"/>
          </a:xfrm>
          <a:prstGeom prst="rect">
            <a:avLst/>
          </a:prstGeom>
        </p:spPr>
      </p:pic>
      <p:pic>
        <p:nvPicPr>
          <p:cNvPr id="11" name="Бабочка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133664.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9159" y="4618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8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7317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Да -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568.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8111" y="6310906"/>
            <a:ext cx="487363" cy="487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9" y="574795"/>
            <a:ext cx="3479466" cy="4471658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75988" y="5420915"/>
            <a:ext cx="2527930" cy="600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/>
              <a:t>Строитель</a:t>
            </a:r>
            <a:endParaRPr lang="ru-RU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47" y="508959"/>
            <a:ext cx="3018336" cy="27086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135" y="2605178"/>
            <a:ext cx="2549106" cy="2587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482" y="4241904"/>
            <a:ext cx="3598647" cy="22990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411" y="4955496"/>
            <a:ext cx="1531160" cy="15311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567" y="4259270"/>
            <a:ext cx="3615499" cy="24103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93" y="2350317"/>
            <a:ext cx="2642105" cy="2348537"/>
          </a:xfrm>
          <a:prstGeom prst="rect">
            <a:avLst/>
          </a:prstGeom>
        </p:spPr>
      </p:pic>
      <p:pic>
        <p:nvPicPr>
          <p:cNvPr id="17" name="Звук - Нет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25" end="6716.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88479" y="61822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5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47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10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вук - Нет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25" end="6716.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2825" y="6203308"/>
            <a:ext cx="487363" cy="487363"/>
          </a:xfrm>
          <a:prstGeom prst="rect">
            <a:avLst/>
          </a:prstGeom>
        </p:spPr>
      </p:pic>
      <p:pic>
        <p:nvPicPr>
          <p:cNvPr id="18" name="Звук - Нет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25" end="6716.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54891" y="6173638"/>
            <a:ext cx="487363" cy="487363"/>
          </a:xfrm>
          <a:prstGeom prst="rect">
            <a:avLst/>
          </a:prstGeom>
        </p:spPr>
      </p:pic>
      <p:pic>
        <p:nvPicPr>
          <p:cNvPr id="6" name="Да -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746.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51391" y="6350720"/>
            <a:ext cx="487363" cy="487363"/>
          </a:xfrm>
          <a:prstGeom prst="rect">
            <a:avLst/>
          </a:prstGeom>
        </p:spPr>
      </p:pic>
      <p:pic>
        <p:nvPicPr>
          <p:cNvPr id="10" name="Да -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568.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8111" y="6310906"/>
            <a:ext cx="487363" cy="487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75988" y="5420915"/>
            <a:ext cx="2527930" cy="600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596" y="614691"/>
            <a:ext cx="2150262" cy="24822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28388" y="5573315"/>
            <a:ext cx="2527930" cy="600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/>
              <a:t>Продавец</a:t>
            </a:r>
            <a:endParaRPr lang="ru-RU" sz="32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52188" y="5610807"/>
            <a:ext cx="2527930" cy="600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/>
              <a:t>Дворник</a:t>
            </a:r>
            <a:endParaRPr lang="ru-RU" sz="32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635" y="3287226"/>
            <a:ext cx="2496360" cy="22342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379" y="3889755"/>
            <a:ext cx="1531160" cy="15311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06" y="5214640"/>
            <a:ext cx="1531160" cy="1531160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32" y="560974"/>
            <a:ext cx="2114629" cy="4351338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10" y="3096014"/>
            <a:ext cx="3732851" cy="28560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91" y="2250774"/>
            <a:ext cx="2642105" cy="234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3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25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4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  <p:bldP spid="8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3664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МОЛОДЦЫ!!!</a:t>
            </a:r>
            <a:endParaRPr lang="ru-RU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276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b="1" dirty="0"/>
              <a:t>Материалы, которые были использованы при создании игры</a:t>
            </a:r>
            <a:r>
              <a:rPr lang="ru-RU" dirty="0"/>
              <a:t>: Программа </a:t>
            </a:r>
            <a:r>
              <a:rPr lang="en-US" dirty="0"/>
              <a:t>Power Point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Интернет - источники: картинки - </a:t>
            </a:r>
            <a:r>
              <a:rPr lang="ru-RU" u="sng" dirty="0">
                <a:hlinkClick r:id="rId3"/>
              </a:rPr>
              <a:t>https://www.freepng.ru/</a:t>
            </a:r>
            <a:r>
              <a:rPr lang="ru-RU" dirty="0"/>
              <a:t> , </a:t>
            </a:r>
            <a:r>
              <a:rPr lang="ru-RU" u="sng" dirty="0">
                <a:hlinkClick r:id="rId4"/>
              </a:rPr>
              <a:t>https://www.cleanpng.com/</a:t>
            </a:r>
            <a:r>
              <a:rPr lang="ru-RU" dirty="0"/>
              <a:t>. </a:t>
            </a:r>
          </a:p>
          <a:p>
            <a:pPr fontAlgn="base"/>
            <a:r>
              <a:rPr lang="ru-RU" dirty="0"/>
              <a:t>Музыка, звуки: </a:t>
            </a:r>
            <a:r>
              <a:rPr lang="ru-RU" u="sng" dirty="0">
                <a:hlinkClick r:id="rId5"/>
              </a:rPr>
              <a:t>https://zvukipro.com/</a:t>
            </a:r>
            <a:r>
              <a:rPr lang="ru-RU" dirty="0"/>
              <a:t>, </a:t>
            </a:r>
            <a:r>
              <a:rPr lang="ru-RU" u="sng" dirty="0">
                <a:hlinkClick r:id="rId6"/>
              </a:rPr>
              <a:t>https://ru.sefon.pro/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2878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1768</TotalTime>
  <Words>111</Words>
  <Application>Microsoft Office PowerPoint</Application>
  <PresentationFormat>Экран (4:3)</PresentationFormat>
  <Paragraphs>14</Paragraphs>
  <Slides>7</Slides>
  <Notes>0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Microsoft YaHei UI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МОЛОДЦЫ!!!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Кому это принадлежит</dc:title>
  <dc:creator>Кристина Попова</dc:creator>
  <cp:lastModifiedBy>Кристина Попова</cp:lastModifiedBy>
  <cp:revision>36</cp:revision>
  <dcterms:created xsi:type="dcterms:W3CDTF">2021-03-22T09:52:02Z</dcterms:created>
  <dcterms:modified xsi:type="dcterms:W3CDTF">2021-04-26T16:51:05Z</dcterms:modified>
</cp:coreProperties>
</file>