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0C"/>
    <a:srgbClr val="000066"/>
    <a:srgbClr val="13BE06"/>
    <a:srgbClr val="A8FCA2"/>
    <a:srgbClr val="FFFF99"/>
    <a:srgbClr val="00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13" autoAdjust="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74914D-08D1-4AC5-AE8F-B63F52FAA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A5AF7-7995-442E-9A37-F52FF39F4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B91CD-80BA-4859-8DBB-F10A1F8C6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72629-F3CF-408B-BB30-FEB5358F7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B48E5-4092-45BE-823F-CD4A3FEAC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6CC1B-E412-4E2E-A21C-0F9A2E16A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FDF43-548A-4A2C-830F-6ACE48DED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32BE-EED5-4252-A4C6-2242AC394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12E1C-39D1-4A17-A964-48B881156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F0E1E-2D20-4DF1-8874-8451A4D58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57110-E74D-4454-AD7C-A73710B2F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18888EC-418D-426F-80E9-FE0845F76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smtClean="0"/>
              <a:t>Муниципальное казенное дошкольное образовательное учреждение детский сад комбинированного вида «Аленка»</a:t>
            </a:r>
            <a:br>
              <a:rPr lang="ru-RU" sz="2200" b="1" smtClean="0"/>
            </a:br>
            <a:r>
              <a:rPr lang="ru-RU" sz="2200" b="1" smtClean="0"/>
              <a:t>пгт  Кикнур Кировской области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362200"/>
            <a:ext cx="8382000" cy="40386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Мастер -класс</a:t>
            </a:r>
          </a:p>
          <a:p>
            <a:pPr eaLnBrk="1" hangingPunct="1">
              <a:defRPr/>
            </a:pPr>
            <a:r>
              <a:rPr lang="ru-RU" dirty="0" smtClean="0"/>
              <a:t>«Массажные тапочки»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algn="r" eaLnBrk="1" hangingPunct="1">
              <a:defRPr/>
            </a:pPr>
            <a:r>
              <a:rPr lang="ru-RU" sz="1800" dirty="0" smtClean="0"/>
              <a:t>Калинина Лариса Валерьевна</a:t>
            </a:r>
          </a:p>
          <a:p>
            <a:pPr algn="r" eaLnBrk="1" hangingPunct="1">
              <a:defRPr/>
            </a:pPr>
            <a:r>
              <a:rPr lang="ru-RU" sz="1800" dirty="0" smtClean="0"/>
              <a:t>Воспитатель</a:t>
            </a:r>
          </a:p>
          <a:p>
            <a:pPr algn="r" eaLnBrk="1" hangingPunct="1">
              <a:defRPr/>
            </a:pPr>
            <a:r>
              <a:rPr lang="ru-RU" sz="1800" dirty="0" smtClean="0"/>
              <a:t>Первая квалификационная категория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G027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934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990600" y="4572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i="1"/>
              <a:t>ВОТ ЧТО У НАС ПОЛУЧИЛОСЬ</a:t>
            </a:r>
          </a:p>
        </p:txBody>
      </p:sp>
      <p:pic>
        <p:nvPicPr>
          <p:cNvPr id="13315" name="Picture 5" descr="IMG028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>
            <p:ph type="title"/>
          </p:nvPr>
        </p:nvSpPr>
        <p:spPr>
          <a:xfrm>
            <a:off x="152400" y="0"/>
            <a:ext cx="8839200" cy="1219200"/>
          </a:xfrm>
          <a:noFill/>
          <a:ln/>
        </p:spPr>
        <p:txBody>
          <a:bodyPr/>
          <a:lstStyle/>
          <a:p>
            <a:pPr algn="ctr"/>
            <a:r>
              <a:rPr lang="ru-RU" sz="3600" smtClean="0">
                <a:effectLst/>
              </a:rPr>
              <a:t>ОФОРМЛЕНИЕ МАССАЖНЫХ ТАПОЧЕК</a:t>
            </a:r>
          </a:p>
        </p:txBody>
      </p:sp>
      <p:pic>
        <p:nvPicPr>
          <p:cNvPr id="25604" name="Picture 4" descr="IMG029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4038600" cy="5029200"/>
          </a:xfrm>
          <a:prstGeom prst="rect">
            <a:avLst/>
          </a:prstGeom>
          <a:noFill/>
        </p:spPr>
      </p:pic>
      <p:pic>
        <p:nvPicPr>
          <p:cNvPr id="25605" name="Picture 5" descr="IMG028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4038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>
            <p:ph type="title"/>
          </p:nvPr>
        </p:nvSpPr>
        <p:spPr>
          <a:xfrm>
            <a:off x="228600" y="457200"/>
            <a:ext cx="4038600" cy="1600200"/>
          </a:xfrm>
          <a:noFill/>
          <a:ln/>
        </p:spPr>
        <p:txBody>
          <a:bodyPr/>
          <a:lstStyle/>
          <a:p>
            <a:pPr algn="ctr"/>
            <a:r>
              <a:rPr lang="ru-RU" sz="5400" b="1" i="1" smtClean="0">
                <a:solidFill>
                  <a:srgbClr val="FF33CC"/>
                </a:solidFill>
                <a:effectLst/>
              </a:rPr>
              <a:t>СПАСИБО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667000" y="25908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0" y="26670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i="1">
                <a:solidFill>
                  <a:srgbClr val="FF33CC"/>
                </a:solidFill>
              </a:rPr>
              <a:t>ЗА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962400" y="4572000"/>
            <a:ext cx="495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i="1">
                <a:solidFill>
                  <a:srgbClr val="FF33CC"/>
                </a:solidFill>
              </a:rPr>
              <a:t>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9" descr="b8ff28b3e41e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9" name="Picture 12" descr="img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13"/>
          <p:cNvSpPr txBox="1">
            <a:spLocks noChangeArrowheads="1"/>
          </p:cNvSpPr>
          <p:nvPr/>
        </p:nvSpPr>
        <p:spPr bwMode="auto">
          <a:xfrm>
            <a:off x="228600" y="4648200"/>
            <a:ext cx="8763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00000C"/>
                </a:solidFill>
                <a:latin typeface="Arial" charset="0"/>
              </a:rPr>
              <a:t>Использование нестандартного физкультурного оборудования в оздоровлении дошкольников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CIMG47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0" descr="CIMG47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"/>
            <a:ext cx="44196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1" descr="CIMG47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2" descr="CIMG47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814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chemeClr val="hlink"/>
                </a:solidFill>
                <a:latin typeface="Times New Roman" pitchFamily="18" charset="0"/>
              </a:rPr>
              <a:t>Тема:</a:t>
            </a:r>
            <a:r>
              <a:rPr lang="ru-RU" sz="2400" b="1" i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chemeClr val="hlink"/>
                </a:solidFill>
              </a:rPr>
              <a:t>«Массажные тапочки»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04800" y="2286000"/>
            <a:ext cx="8839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/>
              <a:t>Цель:</a:t>
            </a:r>
            <a:r>
              <a:rPr lang="ru-RU" sz="3600"/>
              <a:t>  обучить педагогов изготовлению нестандартного физкультурного оборудования для дошкольников.</a:t>
            </a:r>
          </a:p>
        </p:txBody>
      </p:sp>
      <p:pic>
        <p:nvPicPr>
          <p:cNvPr id="6148" name="Picture 7" descr="%25D0%25BF%25D0%25BB%25D0%25BE%25D1%2581%25D0%25BA%25D0%25BE%25D1%2581%25D1%2582%25D0%25BE%25D0%25BF%25D0%25B8%25D0%25B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038600"/>
            <a:ext cx="243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Как предотвратить плоскостопие?</a:t>
            </a:r>
          </a:p>
        </p:txBody>
      </p:sp>
      <p:pic>
        <p:nvPicPr>
          <p:cNvPr id="7171" name="Picture 5" descr="img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133600"/>
            <a:ext cx="3048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imgpreview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724400"/>
            <a:ext cx="2657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imgpreview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244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imgpreview (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295400"/>
            <a:ext cx="18954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imgpreview (4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524000"/>
            <a:ext cx="2124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752600" y="3810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/>
              <a:t>НЕСТАНДАРТНОЕ ОБОРУДОВАНИЕ</a:t>
            </a:r>
          </a:p>
        </p:txBody>
      </p:sp>
      <p:pic>
        <p:nvPicPr>
          <p:cNvPr id="8195" name="Picture 5" descr="imgpreview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0"/>
            <a:ext cx="28194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imgpreview (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2000"/>
            <a:ext cx="2581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imgpreview (7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895600"/>
            <a:ext cx="2819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imgpreview (8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990600"/>
            <a:ext cx="28194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imgpreview (9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990600"/>
            <a:ext cx="28956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ИЗГОТОВЛЕНИЕ МАССАЖНЫХ ТАПОЧЕК</a:t>
            </a:r>
          </a:p>
        </p:txBody>
      </p:sp>
      <p:pic>
        <p:nvPicPr>
          <p:cNvPr id="9219" name="Picture 5" descr="IMG026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46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G027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G027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367</TotalTime>
  <Words>71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Tahoma</vt:lpstr>
      <vt:lpstr>Arial</vt:lpstr>
      <vt:lpstr>Wingdings</vt:lpstr>
      <vt:lpstr>Calibri</vt:lpstr>
      <vt:lpstr>Times New Roman</vt:lpstr>
      <vt:lpstr>Океан</vt:lpstr>
      <vt:lpstr>Муниципальное казенное дошкольное образовательное учреждение детский сад комбинированного вида «Аленка» пгт  Кикнур Кировской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ОФОРМЛЕНИЕ МАССАЖНЫХ ТАПОЧЕК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Роман Гафаров</dc:creator>
  <cp:lastModifiedBy>Пользователь Windows</cp:lastModifiedBy>
  <cp:revision>7</cp:revision>
  <cp:lastPrinted>1601-01-01T00:00:00Z</cp:lastPrinted>
  <dcterms:created xsi:type="dcterms:W3CDTF">1601-01-01T00:00:00Z</dcterms:created>
  <dcterms:modified xsi:type="dcterms:W3CDTF">2022-11-15T10:02:08Z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