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75" r:id="rId3"/>
    <p:sldId id="258" r:id="rId4"/>
    <p:sldId id="259" r:id="rId5"/>
    <p:sldId id="257" r:id="rId6"/>
    <p:sldId id="260" r:id="rId7"/>
    <p:sldId id="261" r:id="rId8"/>
    <p:sldId id="262" r:id="rId9"/>
    <p:sldId id="265" r:id="rId10"/>
    <p:sldId id="268" r:id="rId11"/>
    <p:sldId id="270" r:id="rId12"/>
    <p:sldId id="271" r:id="rId13"/>
    <p:sldId id="263" r:id="rId14"/>
    <p:sldId id="264" r:id="rId15"/>
    <p:sldId id="269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878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63736-E124-4812-BFB1-5C837299A4D6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1F652-11F6-48A4-9689-A9E3BFB9C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F652-11F6-48A4-9689-A9E3BFB9C48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F652-11F6-48A4-9689-A9E3BFB9C48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C8657-A63B-4F98-BCC3-001F85C3255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-_pozharnaya_signalizaciya_(get-tune.net).mp3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9fba454d9bfe35f7cf5fd177fd73971f.mp3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-_skoroj_pomocshi_(get-tune.net).mp3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-_Tramvaya_(get-tune.net).mp3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trollejbus_-_zvuki_ego_serdca_(get-tune.net).mp3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Onibus_20-_20Diezel_20Motor_20Exterior_20Funcionando_20Lenta.mp3" TargetMode="Externa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motora_-_mashina_(get-tune.net).mp3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157192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</a:rPr>
              <a:t>Презентация на тему «Транспорт»</a:t>
            </a:r>
          </a:p>
          <a:p>
            <a:pPr algn="ctr"/>
            <a:r>
              <a:rPr lang="ru-RU" b="1" i="1" u="sng" dirty="0">
                <a:solidFill>
                  <a:srgbClr val="002060"/>
                </a:solidFill>
              </a:rPr>
              <a:t>Выполнила </a:t>
            </a:r>
            <a:r>
              <a:rPr lang="ru-RU" b="1" i="1" u="sng" dirty="0" smtClean="0">
                <a:solidFill>
                  <a:srgbClr val="002060"/>
                </a:solidFill>
              </a:rPr>
              <a:t>воспитатель ГБДОУ Д/С № </a:t>
            </a:r>
            <a:r>
              <a:rPr lang="ru-RU" b="1" i="1" u="sng" dirty="0">
                <a:solidFill>
                  <a:srgbClr val="002060"/>
                </a:solidFill>
              </a:rPr>
              <a:t>41</a:t>
            </a:r>
          </a:p>
          <a:p>
            <a:pPr algn="ctr"/>
            <a:r>
              <a:rPr lang="ru-RU" b="1" i="1" u="sng" dirty="0">
                <a:solidFill>
                  <a:srgbClr val="002060"/>
                </a:solidFill>
              </a:rPr>
              <a:t>ГРАЧЕВА ОЛЬГА АНАТОЛЬЕВНА</a:t>
            </a:r>
            <a:endParaRPr lang="ru-RU" b="1" u="sng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Т</a:t>
            </a:r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РАНСПОРТ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https://opozhare.ru/wp-content/uploads/2020/05/Pozharnaya-mashin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4" t="18720" r="2544" b="9753"/>
          <a:stretch/>
        </p:blipFill>
        <p:spPr bwMode="auto">
          <a:xfrm>
            <a:off x="5404048" y="5328156"/>
            <a:ext cx="3513477" cy="149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format-tlt.ru/upload/iblock/a3e/a3eb69f9e63dcbb56b590ac72f83cea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737121"/>
            <a:ext cx="2134473" cy="110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phonoteka.org/uploads/posts/2021-05/1620195311_42-phonoteka_org-p-fon-skoroi-pomoshchi-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42" y="241463"/>
            <a:ext cx="2583134" cy="178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catherineasquithgallery.com/uploads/posts/2021-03/1614567252_14-p-kartinka-mashini-na-belom-fone-1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74" b="7002"/>
          <a:stretch/>
        </p:blipFill>
        <p:spPr bwMode="auto">
          <a:xfrm>
            <a:off x="226475" y="3916908"/>
            <a:ext cx="1658074" cy="10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xn--b1afzrq.xn--p1ai/wp-content/uploads/32-tonny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39" b="4871"/>
          <a:stretch/>
        </p:blipFill>
        <p:spPr bwMode="auto">
          <a:xfrm>
            <a:off x="5800334" y="241463"/>
            <a:ext cx="3117191" cy="196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zap-kam.ru/kardanyi_valy/img/marki/zil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731" b="7502"/>
          <a:stretch/>
        </p:blipFill>
        <p:spPr bwMode="auto">
          <a:xfrm>
            <a:off x="3131841" y="3298938"/>
            <a:ext cx="3384376" cy="173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670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612" y="500042"/>
            <a:ext cx="37862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Кран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Тяжелый груз на высоту поднимет сильный кран,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Построить здание - мечту поможет точный план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44" name="Picture 4" descr="https://xn--b1afzrq.xn--p1ai/wp-content/uploads/32-tonn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39" b="4871"/>
          <a:stretch/>
        </p:blipFill>
        <p:spPr bwMode="auto">
          <a:xfrm>
            <a:off x="1242851" y="2420888"/>
            <a:ext cx="672973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857232"/>
            <a:ext cx="4805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Грузовик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Грузовик серьезный малый!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Поважнее он, пожалуй,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Чем машина легковая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(Даже самая большая).</a:t>
            </a:r>
          </a:p>
        </p:txBody>
      </p:sp>
      <p:pic>
        <p:nvPicPr>
          <p:cNvPr id="11266" name="Picture 2" descr="https://zap-kam.ru/kardanyi_valy/img/marki/zil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731" b="7502"/>
          <a:stretch/>
        </p:blipFill>
        <p:spPr bwMode="auto">
          <a:xfrm>
            <a:off x="838487" y="2924944"/>
            <a:ext cx="7159469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399276" y="542925"/>
            <a:ext cx="4244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abic Typesetting" pitchFamily="66" charset="-78"/>
              </a:rPr>
              <a:t>Самосвал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Можно нагрузить немало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В мощный кузов самосвала.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Отвезёт он всё, что нужно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Быстро, весело и дружно!</a:t>
            </a:r>
          </a:p>
        </p:txBody>
      </p:sp>
      <p:pic>
        <p:nvPicPr>
          <p:cNvPr id="12290" name="Picture 2" descr="https://rbuild.ru/thumb/2/vAAwndK7WcgumI129Gj2ZA/r/d/kamaz_6511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9" b="9512"/>
          <a:stretch/>
        </p:blipFill>
        <p:spPr bwMode="auto">
          <a:xfrm>
            <a:off x="1121163" y="2635806"/>
            <a:ext cx="6800649" cy="396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571744"/>
            <a:ext cx="83582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Игра</a:t>
            </a:r>
          </a:p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«Что лишнее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»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opozhare.ru/wp-content/uploads/2020/05/Pozharnaya-mashin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4" t="18720" r="2544" b="9753"/>
          <a:stretch/>
        </p:blipFill>
        <p:spPr bwMode="auto">
          <a:xfrm>
            <a:off x="131829" y="766833"/>
            <a:ext cx="4656514" cy="19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phonoteka.org/uploads/posts/2021-05/1620195311_42-phonoteka_org-p-fon-skoroi-pomoshchi-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520308"/>
            <a:ext cx="3580681" cy="247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ceditor.setka.io/clients/ihN63X3GPpwHGoUWGJ3XfC32GauJoi5d/post_images/L7kJu774Cg-NdbWooYSfHQ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9" t="12658" r="3572" b="9711"/>
          <a:stretch/>
        </p:blipFill>
        <p:spPr bwMode="auto">
          <a:xfrm>
            <a:off x="4901487" y="3284984"/>
            <a:ext cx="4168080" cy="27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format-tlt.ru/upload/iblock/a3e/a3eb69f9e63dcbb56b590ac72f83cea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164" y="3933056"/>
            <a:ext cx="4367844" cy="226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zap-kam.ru/kardanyi_valy/img/marki/zil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731" b="7502"/>
          <a:stretch/>
        </p:blipFill>
        <p:spPr bwMode="auto">
          <a:xfrm>
            <a:off x="139106" y="332656"/>
            <a:ext cx="4290052" cy="220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rbuild.ru/thumb/2/vAAwndK7WcgumI129Gj2ZA/r/d/kamaz_6511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9" b="9512"/>
          <a:stretch/>
        </p:blipFill>
        <p:spPr bwMode="auto">
          <a:xfrm>
            <a:off x="179512" y="3935928"/>
            <a:ext cx="4357924" cy="253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xn--b1afzrq.xn--p1ai/wp-content/uploads/32-tonny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39" b="4871"/>
          <a:stretch/>
        </p:blipFill>
        <p:spPr bwMode="auto">
          <a:xfrm>
            <a:off x="4681652" y="3805956"/>
            <a:ext cx="4227112" cy="266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catherineasquithgallery.com/uploads/posts/2021-03/1614567252_14-p-kartinka-mashini-na-belom-fone-1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74" b="7002"/>
          <a:stretch/>
        </p:blipFill>
        <p:spPr bwMode="auto">
          <a:xfrm>
            <a:off x="4860032" y="349167"/>
            <a:ext cx="3870352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2.bp.blogspot.com/-yPaCy4Vjwfk/Vi_k8fqf_AI/AAAAAAAAZdQ/FSg45gkVTzU/s1600/1085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55" r="4867" b="5079"/>
          <a:stretch/>
        </p:blipFill>
        <p:spPr bwMode="auto">
          <a:xfrm>
            <a:off x="204621" y="3962812"/>
            <a:ext cx="4491304" cy="276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editor.setka.io/clients/ihN63X3GPpwHGoUWGJ3XfC32GauJoi5d/post_images/L7kJu774Cg-NdbWooYSfHQ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9" t="12658" r="3572" b="9711"/>
          <a:stretch/>
        </p:blipFill>
        <p:spPr bwMode="auto">
          <a:xfrm>
            <a:off x="4839023" y="365417"/>
            <a:ext cx="4117081" cy="276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tatic.tildacdn.com/tild3036-6539-4432-a137-363062303839/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60" b="13514"/>
          <a:stretch/>
        </p:blipFill>
        <p:spPr bwMode="auto">
          <a:xfrm>
            <a:off x="133471" y="260648"/>
            <a:ext cx="463360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rmat-tlt.ru/upload/iblock/a3e/a3eb69f9e63dcbb56b590ac72f83cea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6310" y="4294868"/>
            <a:ext cx="4039794" cy="209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44824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Спасибо !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endParaRPr lang="ru-RU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Программное содержание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b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dirty="0"/>
              <a:t> </a:t>
            </a:r>
            <a:br>
              <a:rPr lang="ru-RU" dirty="0"/>
            </a:br>
            <a:r>
              <a:rPr lang="ru-RU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· Расширение знаний  о знакомом транспорте, который можно увидеть в городе.·    </a:t>
            </a:r>
            <a:r>
              <a:rPr lang="ru-RU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  <a:r>
              <a:rPr lang="ru-RU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Закреплять умения детей узнавать и называть транспортные средства.</a:t>
            </a:r>
            <a:br>
              <a:rPr lang="ru-RU" sz="22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· Формировать умение  выделять существенные признаки, строение и назначение частей, дифференцировать и группировать виды транспорта.</a:t>
            </a:r>
            <a:br>
              <a:rPr lang="ru-RU" sz="22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002060"/>
                </a:solidFill>
              </a:rPr>
              <a:t> 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21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642918"/>
            <a:ext cx="642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Пожарная машина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Спешит машина красная,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Не выключая фар,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 службу на опасную,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Спешит тушить пожар!</a:t>
            </a:r>
          </a:p>
        </p:txBody>
      </p:sp>
      <p:pic>
        <p:nvPicPr>
          <p:cNvPr id="6" name="zvuk_-_pozharnaya_signalizaciy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81514" y="3276600"/>
            <a:ext cx="304800" cy="304800"/>
          </a:xfrm>
          <a:prstGeom prst="rect">
            <a:avLst/>
          </a:prstGeom>
        </p:spPr>
      </p:pic>
      <p:pic>
        <p:nvPicPr>
          <p:cNvPr id="3076" name="Picture 4" descr="https://opozhare.ru/wp-content/uploads/2020/05/Pozharnaya-mashina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4" t="18720" r="2544" b="9753"/>
          <a:stretch/>
        </p:blipFill>
        <p:spPr bwMode="auto">
          <a:xfrm>
            <a:off x="251520" y="2924944"/>
            <a:ext cx="8619804" cy="367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785795"/>
            <a:ext cx="415993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Полиция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Мчится машина, сирена гудит –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Наряд полицейский на вызов спешит.</a:t>
            </a:r>
          </a:p>
        </p:txBody>
      </p:sp>
      <p:pic>
        <p:nvPicPr>
          <p:cNvPr id="5" name="9fba454d9bfe35f7cf5fd177fd73971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098" name="Picture 2" descr="http://www.format-tlt.ru/upload/iblock/a3e/a3eb69f9e63dcbb56b590ac72f83cea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46" y="2492896"/>
            <a:ext cx="8044507" cy="417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500042"/>
            <a:ext cx="60007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Скорая помощь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Машина быстро мчится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«Везу больного я в больницу,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И всех, кто вызовет меня,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К врачам доставлю быстро я!»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</a:t>
            </a:r>
            <a:endParaRPr 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zvuk_-_skoroj_pomocshi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124" name="Picture 4" descr="https://phonoteka.org/uploads/posts/2021-05/1620195311_42-phonoteka_org-p-fon-skoroi-pomoshchi-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651" y="2348880"/>
            <a:ext cx="6264697" cy="43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260648"/>
            <a:ext cx="49503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Трамвай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Нет, не поезд я и все же,</a:t>
            </a: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Мы немного с ним похожи, —</a:t>
            </a: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Транспорт рельсовый, особый,</a:t>
            </a: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Мы по рельсам ездим оба.</a:t>
            </a: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Эй, на рельсах! Не зевай!</a:t>
            </a: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Видишь — катится трамвай!</a:t>
            </a:r>
            <a:endParaRPr lang="ru-RU" sz="40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Zvuk_-_Tramvay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146" name="Picture 2" descr="https://ceditor.setka.io/clients/ihN63X3GPpwHGoUWGJ3XfC32GauJoi5d/post_images/L7kJu774Cg-NdbWooYSfHQ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9" t="12658" r="3572" b="9711"/>
          <a:stretch/>
        </p:blipFill>
        <p:spPr bwMode="auto">
          <a:xfrm>
            <a:off x="1251248" y="2609528"/>
            <a:ext cx="633670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476672"/>
            <a:ext cx="4824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Тролейбус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Троллейбусы двурогие,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Рогатые трамваи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Спешат,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колёсоногие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,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Друг друга догоняя.</a:t>
            </a:r>
          </a:p>
        </p:txBody>
      </p:sp>
      <p:pic>
        <p:nvPicPr>
          <p:cNvPr id="5" name="trollejbus_-_zvuki_ego_serdc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170" name="Picture 2" descr="http://2.bp.blogspot.com/-yPaCy4Vjwfk/Vi_k8fqf_AI/AAAAAAAAZdQ/FSg45gkVTzU/s1600/1085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55" r="4867" b="5079"/>
          <a:stretch/>
        </p:blipFill>
        <p:spPr bwMode="auto">
          <a:xfrm>
            <a:off x="1232824" y="2564904"/>
            <a:ext cx="66783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642918"/>
            <a:ext cx="4500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Автобус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Вот на шинах из резины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Подкатился странный дом.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Он гремит, дыхнет бензином —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Как конь огненный – огнем.</a:t>
            </a:r>
          </a:p>
        </p:txBody>
      </p:sp>
      <p:pic>
        <p:nvPicPr>
          <p:cNvPr id="4" name="Onibus_20-_20Diezel_20Motor_20Exterior_20Funcionando_20Len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196" name="Picture 4" descr="https://static.tildacdn.com/tild3036-6539-4432-a137-363062303839/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60" b="13514"/>
          <a:stretch/>
        </p:blipFill>
        <p:spPr bwMode="auto">
          <a:xfrm>
            <a:off x="876256" y="2420888"/>
            <a:ext cx="7631818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7"/>
            <a:ext cx="7929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Легковой автомобиль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Легковой автомобиль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 дороге мчится.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А за ним густая пыль</a:t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Тучею клубится.</a:t>
            </a:r>
          </a:p>
        </p:txBody>
      </p:sp>
      <p:pic>
        <p:nvPicPr>
          <p:cNvPr id="4" name="zvuk_motora_-_mashin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Picture 4" descr="https://catherineasquithgallery.com/uploads/posts/2021-03/1614567252_14-p-kartinka-mashini-na-belom-fone-1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74" b="7002"/>
          <a:stretch/>
        </p:blipFill>
        <p:spPr bwMode="auto">
          <a:xfrm>
            <a:off x="1439652" y="2235002"/>
            <a:ext cx="6660740" cy="433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92</Words>
  <Application>Microsoft Office PowerPoint</Application>
  <PresentationFormat>Экран (4:3)</PresentationFormat>
  <Paragraphs>31</Paragraphs>
  <Slides>17</Slides>
  <Notes>2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Arabic Typesetting</vt:lpstr>
      <vt:lpstr>Arial</vt:lpstr>
      <vt:lpstr>Arial Black</vt:lpstr>
      <vt:lpstr>Calibri</vt:lpstr>
      <vt:lpstr>Comic Sans MS</vt:lpstr>
      <vt:lpstr>Тема Office</vt:lpstr>
      <vt:lpstr>ТРАНСПОРТ</vt:lpstr>
      <vt:lpstr>Программное содержание:   · Расширение знаний  о знакомом транспорте, который можно увидеть в городе.·        Закреплять умения детей узнавать и называть транспортные средства. · Формировать умение  выделять существенные признаки, строение и назначение частей, дифференцировать и группировать виды транспорта.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Аля</dc:creator>
  <cp:lastModifiedBy>оля</cp:lastModifiedBy>
  <cp:revision>128</cp:revision>
  <dcterms:created xsi:type="dcterms:W3CDTF">2014-03-11T17:12:21Z</dcterms:created>
  <dcterms:modified xsi:type="dcterms:W3CDTF">2023-02-11T13:44:22Z</dcterms:modified>
</cp:coreProperties>
</file>