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61" r:id="rId4"/>
    <p:sldId id="262" r:id="rId5"/>
    <p:sldId id="258" r:id="rId6"/>
    <p:sldId id="260" r:id="rId7"/>
    <p:sldId id="263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84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hyperlink" Target="https://obrazovaka.ru/istoriya/velikoe-pereselenie-narodov-posledstviya-kratko.html" TargetMode="Externa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hyperlink" Target="https://obrazovaka.ru/istoriya/velikoe-pereselenie-narodov-posledstviya-kratko.html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F5EAC1-8DCE-46D9-8BA3-41ED41FD5E6C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CEB2AB0-9008-40C5-A212-2DEF53562A5E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</a:rPr>
            <a:t>Земледелие </a:t>
          </a:r>
          <a:endParaRPr lang="ru-RU" sz="2400" b="1" dirty="0">
            <a:solidFill>
              <a:schemeClr val="tx1"/>
            </a:solidFill>
          </a:endParaRPr>
        </a:p>
      </dgm:t>
    </dgm:pt>
    <dgm:pt modelId="{2AC1E662-71B9-4468-B994-157DFDF0E142}" type="parTrans" cxnId="{6DA49DC3-BE55-425F-9E58-6D6171F9902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3EA220A-44CA-4C8F-ADA8-C38BC36801DE}" type="sibTrans" cxnId="{6DA49DC3-BE55-425F-9E58-6D6171F99024}">
      <dgm:prSet/>
      <dgm:spPr/>
      <dgm:t>
        <a:bodyPr/>
        <a:lstStyle/>
        <a:p>
          <a:endParaRPr lang="ru-RU" sz="2800" b="1">
            <a:solidFill>
              <a:schemeClr val="tx1"/>
            </a:solidFill>
          </a:endParaRPr>
        </a:p>
      </dgm:t>
    </dgm:pt>
    <dgm:pt modelId="{3F059F86-6096-4CE5-80C7-DDC31A9EFD95}">
      <dgm:prSet custT="1"/>
      <dgm:spPr/>
      <dgm:t>
        <a:bodyPr/>
        <a:lstStyle/>
        <a:p>
          <a:pPr rtl="0"/>
          <a:r>
            <a:rPr lang="ru-RU" sz="2400" b="1" smtClean="0">
              <a:solidFill>
                <a:schemeClr val="tx1"/>
              </a:solidFill>
            </a:rPr>
            <a:t>Скотоводство</a:t>
          </a:r>
          <a:endParaRPr lang="ru-RU" sz="2400" b="1">
            <a:solidFill>
              <a:schemeClr val="tx1"/>
            </a:solidFill>
          </a:endParaRPr>
        </a:p>
      </dgm:t>
    </dgm:pt>
    <dgm:pt modelId="{EF8AE85C-DECE-42F2-AFEC-DED0121DFB0C}" type="parTrans" cxnId="{9B04C058-B790-4BA4-9715-668B2B541D9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E2270DD-0859-47EE-B48A-8C37D52327A7}" type="sibTrans" cxnId="{9B04C058-B790-4BA4-9715-668B2B541D9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F6D152C-78DB-4922-A7A0-A6C025B93C18}">
      <dgm:prSet custT="1"/>
      <dgm:spPr/>
      <dgm:t>
        <a:bodyPr/>
        <a:lstStyle/>
        <a:p>
          <a:pPr rtl="0"/>
          <a:r>
            <a:rPr lang="ru-RU" sz="2400" b="1" smtClean="0">
              <a:solidFill>
                <a:schemeClr val="tx1"/>
              </a:solidFill>
            </a:rPr>
            <a:t>Ремесло</a:t>
          </a:r>
          <a:endParaRPr lang="ru-RU" sz="2400" b="1">
            <a:solidFill>
              <a:schemeClr val="tx1"/>
            </a:solidFill>
          </a:endParaRPr>
        </a:p>
      </dgm:t>
    </dgm:pt>
    <dgm:pt modelId="{EADB0341-01A5-4D55-B04E-069490F1EC51}" type="parTrans" cxnId="{B7D25043-343A-43AE-AD82-71FE2989684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639DA4A-FBDD-46B7-A7DC-994D6A49B637}" type="sibTrans" cxnId="{B7D25043-343A-43AE-AD82-71FE2989684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90DB6CC-360B-4006-8FD8-CBEAD04BE128}" type="pres">
      <dgm:prSet presAssocID="{A8F5EAC1-8DCE-46D9-8BA3-41ED41FD5E6C}" presName="Name0" presStyleCnt="0">
        <dgm:presLayoutVars>
          <dgm:chMax val="7"/>
          <dgm:chPref val="7"/>
          <dgm:dir/>
        </dgm:presLayoutVars>
      </dgm:prSet>
      <dgm:spPr/>
    </dgm:pt>
    <dgm:pt modelId="{7871F9FF-4A89-4DCF-BA29-E5C1894A92BB}" type="pres">
      <dgm:prSet presAssocID="{A8F5EAC1-8DCE-46D9-8BA3-41ED41FD5E6C}" presName="Name1" presStyleCnt="0"/>
      <dgm:spPr/>
    </dgm:pt>
    <dgm:pt modelId="{1434CDEA-7DC6-4882-A834-27B268E84485}" type="pres">
      <dgm:prSet presAssocID="{A8F5EAC1-8DCE-46D9-8BA3-41ED41FD5E6C}" presName="cycle" presStyleCnt="0"/>
      <dgm:spPr/>
    </dgm:pt>
    <dgm:pt modelId="{B39C5330-3DFA-487A-B94B-406569B8BCD3}" type="pres">
      <dgm:prSet presAssocID="{A8F5EAC1-8DCE-46D9-8BA3-41ED41FD5E6C}" presName="srcNode" presStyleLbl="node1" presStyleIdx="0" presStyleCnt="3"/>
      <dgm:spPr/>
    </dgm:pt>
    <dgm:pt modelId="{578430EB-1098-4502-A79C-C29194A7851C}" type="pres">
      <dgm:prSet presAssocID="{A8F5EAC1-8DCE-46D9-8BA3-41ED41FD5E6C}" presName="conn" presStyleLbl="parChTrans1D2" presStyleIdx="0" presStyleCnt="1"/>
      <dgm:spPr/>
    </dgm:pt>
    <dgm:pt modelId="{F214B7EA-400B-458D-AF42-0B7C0246AA97}" type="pres">
      <dgm:prSet presAssocID="{A8F5EAC1-8DCE-46D9-8BA3-41ED41FD5E6C}" presName="extraNode" presStyleLbl="node1" presStyleIdx="0" presStyleCnt="3"/>
      <dgm:spPr/>
    </dgm:pt>
    <dgm:pt modelId="{4062294C-60DC-46CF-A0C3-99F1B154B0E5}" type="pres">
      <dgm:prSet presAssocID="{A8F5EAC1-8DCE-46D9-8BA3-41ED41FD5E6C}" presName="dstNode" presStyleLbl="node1" presStyleIdx="0" presStyleCnt="3"/>
      <dgm:spPr/>
    </dgm:pt>
    <dgm:pt modelId="{E2AC0E4F-E8D7-4C52-9647-8AE5013EA172}" type="pres">
      <dgm:prSet presAssocID="{ACEB2AB0-9008-40C5-A212-2DEF53562A5E}" presName="text_1" presStyleLbl="node1" presStyleIdx="0" presStyleCnt="3">
        <dgm:presLayoutVars>
          <dgm:bulletEnabled val="1"/>
        </dgm:presLayoutVars>
      </dgm:prSet>
      <dgm:spPr/>
    </dgm:pt>
    <dgm:pt modelId="{6D330A65-68D2-44D2-8E8E-12DAFCE89873}" type="pres">
      <dgm:prSet presAssocID="{ACEB2AB0-9008-40C5-A212-2DEF53562A5E}" presName="accent_1" presStyleCnt="0"/>
      <dgm:spPr/>
    </dgm:pt>
    <dgm:pt modelId="{55DD5799-155B-4F75-957C-D6BFA8416DC1}" type="pres">
      <dgm:prSet presAssocID="{ACEB2AB0-9008-40C5-A212-2DEF53562A5E}" presName="accentRepeatNode" presStyleLbl="solidFgAcc1" presStyleIdx="0" presStyleCnt="3"/>
      <dgm:spPr/>
    </dgm:pt>
    <dgm:pt modelId="{DF860C30-806B-4E71-8748-237515077D3B}" type="pres">
      <dgm:prSet presAssocID="{3F059F86-6096-4CE5-80C7-DDC31A9EFD95}" presName="text_2" presStyleLbl="node1" presStyleIdx="1" presStyleCnt="3">
        <dgm:presLayoutVars>
          <dgm:bulletEnabled val="1"/>
        </dgm:presLayoutVars>
      </dgm:prSet>
      <dgm:spPr/>
    </dgm:pt>
    <dgm:pt modelId="{C4ACCAC9-7203-4652-A3E0-75F8F6984B5F}" type="pres">
      <dgm:prSet presAssocID="{3F059F86-6096-4CE5-80C7-DDC31A9EFD95}" presName="accent_2" presStyleCnt="0"/>
      <dgm:spPr/>
    </dgm:pt>
    <dgm:pt modelId="{B83C97A0-2937-422C-A677-9BCBB283634C}" type="pres">
      <dgm:prSet presAssocID="{3F059F86-6096-4CE5-80C7-DDC31A9EFD95}" presName="accentRepeatNode" presStyleLbl="solidFgAcc1" presStyleIdx="1" presStyleCnt="3"/>
      <dgm:spPr/>
    </dgm:pt>
    <dgm:pt modelId="{1816B100-9D7E-4167-85CF-A66764E02A9C}" type="pres">
      <dgm:prSet presAssocID="{DF6D152C-78DB-4922-A7A0-A6C025B93C18}" presName="text_3" presStyleLbl="node1" presStyleIdx="2" presStyleCnt="3">
        <dgm:presLayoutVars>
          <dgm:bulletEnabled val="1"/>
        </dgm:presLayoutVars>
      </dgm:prSet>
      <dgm:spPr/>
    </dgm:pt>
    <dgm:pt modelId="{0BDA45FF-D5F3-4F85-8F00-CDD4727562DC}" type="pres">
      <dgm:prSet presAssocID="{DF6D152C-78DB-4922-A7A0-A6C025B93C18}" presName="accent_3" presStyleCnt="0"/>
      <dgm:spPr/>
    </dgm:pt>
    <dgm:pt modelId="{2734C858-4ACC-4DCF-BF4A-5C4B4A91FC3B}" type="pres">
      <dgm:prSet presAssocID="{DF6D152C-78DB-4922-A7A0-A6C025B93C18}" presName="accentRepeatNode" presStyleLbl="solidFgAcc1" presStyleIdx="2" presStyleCnt="3"/>
      <dgm:spPr/>
    </dgm:pt>
  </dgm:ptLst>
  <dgm:cxnLst>
    <dgm:cxn modelId="{CDF2DC55-D4BC-4791-91AB-97C6366814CC}" type="presOf" srcId="{DF6D152C-78DB-4922-A7A0-A6C025B93C18}" destId="{1816B100-9D7E-4167-85CF-A66764E02A9C}" srcOrd="0" destOrd="0" presId="urn:microsoft.com/office/officeart/2008/layout/VerticalCurvedList"/>
    <dgm:cxn modelId="{699C54DE-5287-45C6-A207-31D9FBA7361A}" type="presOf" srcId="{ACEB2AB0-9008-40C5-A212-2DEF53562A5E}" destId="{E2AC0E4F-E8D7-4C52-9647-8AE5013EA172}" srcOrd="0" destOrd="0" presId="urn:microsoft.com/office/officeart/2008/layout/VerticalCurvedList"/>
    <dgm:cxn modelId="{6DA49DC3-BE55-425F-9E58-6D6171F99024}" srcId="{A8F5EAC1-8DCE-46D9-8BA3-41ED41FD5E6C}" destId="{ACEB2AB0-9008-40C5-A212-2DEF53562A5E}" srcOrd="0" destOrd="0" parTransId="{2AC1E662-71B9-4468-B994-157DFDF0E142}" sibTransId="{E3EA220A-44CA-4C8F-ADA8-C38BC36801DE}"/>
    <dgm:cxn modelId="{9B04C058-B790-4BA4-9715-668B2B541D9C}" srcId="{A8F5EAC1-8DCE-46D9-8BA3-41ED41FD5E6C}" destId="{3F059F86-6096-4CE5-80C7-DDC31A9EFD95}" srcOrd="1" destOrd="0" parTransId="{EF8AE85C-DECE-42F2-AFEC-DED0121DFB0C}" sibTransId="{4E2270DD-0859-47EE-B48A-8C37D52327A7}"/>
    <dgm:cxn modelId="{D1C9D808-0CFC-4494-9496-60BC0475BF02}" type="presOf" srcId="{E3EA220A-44CA-4C8F-ADA8-C38BC36801DE}" destId="{578430EB-1098-4502-A79C-C29194A7851C}" srcOrd="0" destOrd="0" presId="urn:microsoft.com/office/officeart/2008/layout/VerticalCurvedList"/>
    <dgm:cxn modelId="{D4933DB5-BFDB-4D45-93FE-CEBBD9412B58}" type="presOf" srcId="{A8F5EAC1-8DCE-46D9-8BA3-41ED41FD5E6C}" destId="{490DB6CC-360B-4006-8FD8-CBEAD04BE128}" srcOrd="0" destOrd="0" presId="urn:microsoft.com/office/officeart/2008/layout/VerticalCurvedList"/>
    <dgm:cxn modelId="{B7D25043-343A-43AE-AD82-71FE29896841}" srcId="{A8F5EAC1-8DCE-46D9-8BA3-41ED41FD5E6C}" destId="{DF6D152C-78DB-4922-A7A0-A6C025B93C18}" srcOrd="2" destOrd="0" parTransId="{EADB0341-01A5-4D55-B04E-069490F1EC51}" sibTransId="{0639DA4A-FBDD-46B7-A7DC-994D6A49B637}"/>
    <dgm:cxn modelId="{778B4BC6-4FD1-48AA-9F93-C8203CB9EC3E}" type="presOf" srcId="{3F059F86-6096-4CE5-80C7-DDC31A9EFD95}" destId="{DF860C30-806B-4E71-8748-237515077D3B}" srcOrd="0" destOrd="0" presId="urn:microsoft.com/office/officeart/2008/layout/VerticalCurvedList"/>
    <dgm:cxn modelId="{46AD2C76-6213-4DAA-B582-C67420779B31}" type="presParOf" srcId="{490DB6CC-360B-4006-8FD8-CBEAD04BE128}" destId="{7871F9FF-4A89-4DCF-BA29-E5C1894A92BB}" srcOrd="0" destOrd="0" presId="urn:microsoft.com/office/officeart/2008/layout/VerticalCurvedList"/>
    <dgm:cxn modelId="{905CCE52-834C-49E3-983F-B49253B5F70D}" type="presParOf" srcId="{7871F9FF-4A89-4DCF-BA29-E5C1894A92BB}" destId="{1434CDEA-7DC6-4882-A834-27B268E84485}" srcOrd="0" destOrd="0" presId="urn:microsoft.com/office/officeart/2008/layout/VerticalCurvedList"/>
    <dgm:cxn modelId="{FB666C20-E23E-44D4-ACCB-EECFA618F031}" type="presParOf" srcId="{1434CDEA-7DC6-4882-A834-27B268E84485}" destId="{B39C5330-3DFA-487A-B94B-406569B8BCD3}" srcOrd="0" destOrd="0" presId="urn:microsoft.com/office/officeart/2008/layout/VerticalCurvedList"/>
    <dgm:cxn modelId="{C91BBA52-16AA-4E6B-9469-F800D9AC2C6F}" type="presParOf" srcId="{1434CDEA-7DC6-4882-A834-27B268E84485}" destId="{578430EB-1098-4502-A79C-C29194A7851C}" srcOrd="1" destOrd="0" presId="urn:microsoft.com/office/officeart/2008/layout/VerticalCurvedList"/>
    <dgm:cxn modelId="{60BCF058-69FD-493C-8E0C-99947FF5D7E2}" type="presParOf" srcId="{1434CDEA-7DC6-4882-A834-27B268E84485}" destId="{F214B7EA-400B-458D-AF42-0B7C0246AA97}" srcOrd="2" destOrd="0" presId="urn:microsoft.com/office/officeart/2008/layout/VerticalCurvedList"/>
    <dgm:cxn modelId="{55D1D62E-5F8E-4C9B-96BF-33C7EC1E3C89}" type="presParOf" srcId="{1434CDEA-7DC6-4882-A834-27B268E84485}" destId="{4062294C-60DC-46CF-A0C3-99F1B154B0E5}" srcOrd="3" destOrd="0" presId="urn:microsoft.com/office/officeart/2008/layout/VerticalCurvedList"/>
    <dgm:cxn modelId="{34B68420-F298-4078-AF8B-2EE8593B6E03}" type="presParOf" srcId="{7871F9FF-4A89-4DCF-BA29-E5C1894A92BB}" destId="{E2AC0E4F-E8D7-4C52-9647-8AE5013EA172}" srcOrd="1" destOrd="0" presId="urn:microsoft.com/office/officeart/2008/layout/VerticalCurvedList"/>
    <dgm:cxn modelId="{D995349F-368E-49AF-9D18-56F05FF049BD}" type="presParOf" srcId="{7871F9FF-4A89-4DCF-BA29-E5C1894A92BB}" destId="{6D330A65-68D2-44D2-8E8E-12DAFCE89873}" srcOrd="2" destOrd="0" presId="urn:microsoft.com/office/officeart/2008/layout/VerticalCurvedList"/>
    <dgm:cxn modelId="{2913CFCE-4C55-47E4-8AAB-7F3F860B7821}" type="presParOf" srcId="{6D330A65-68D2-44D2-8E8E-12DAFCE89873}" destId="{55DD5799-155B-4F75-957C-D6BFA8416DC1}" srcOrd="0" destOrd="0" presId="urn:microsoft.com/office/officeart/2008/layout/VerticalCurvedList"/>
    <dgm:cxn modelId="{51EDE376-ED8C-4F1D-BA50-A8A70BA94CFC}" type="presParOf" srcId="{7871F9FF-4A89-4DCF-BA29-E5C1894A92BB}" destId="{DF860C30-806B-4E71-8748-237515077D3B}" srcOrd="3" destOrd="0" presId="urn:microsoft.com/office/officeart/2008/layout/VerticalCurvedList"/>
    <dgm:cxn modelId="{1C2691E3-EE5E-4E49-9567-8A94B94BE247}" type="presParOf" srcId="{7871F9FF-4A89-4DCF-BA29-E5C1894A92BB}" destId="{C4ACCAC9-7203-4652-A3E0-75F8F6984B5F}" srcOrd="4" destOrd="0" presId="urn:microsoft.com/office/officeart/2008/layout/VerticalCurvedList"/>
    <dgm:cxn modelId="{55228664-7F3E-4073-9B02-F470DEBB452F}" type="presParOf" srcId="{C4ACCAC9-7203-4652-A3E0-75F8F6984B5F}" destId="{B83C97A0-2937-422C-A677-9BCBB283634C}" srcOrd="0" destOrd="0" presId="urn:microsoft.com/office/officeart/2008/layout/VerticalCurvedList"/>
    <dgm:cxn modelId="{DBFCE2AF-1118-4E7D-9F79-2165BC9306B0}" type="presParOf" srcId="{7871F9FF-4A89-4DCF-BA29-E5C1894A92BB}" destId="{1816B100-9D7E-4167-85CF-A66764E02A9C}" srcOrd="5" destOrd="0" presId="urn:microsoft.com/office/officeart/2008/layout/VerticalCurvedList"/>
    <dgm:cxn modelId="{CF378D42-3976-4C8F-AD5A-A06AA9CB374B}" type="presParOf" srcId="{7871F9FF-4A89-4DCF-BA29-E5C1894A92BB}" destId="{0BDA45FF-D5F3-4F85-8F00-CDD4727562DC}" srcOrd="6" destOrd="0" presId="urn:microsoft.com/office/officeart/2008/layout/VerticalCurvedList"/>
    <dgm:cxn modelId="{DCC44E07-A0E1-4D4B-B060-CAEEDBBFDE48}" type="presParOf" srcId="{0BDA45FF-D5F3-4F85-8F00-CDD4727562DC}" destId="{2734C858-4ACC-4DCF-BF4A-5C4B4A91FC3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305FC7-ED6C-40B9-BF86-5FA84FD2345F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/>
      <dgm:spPr/>
      <dgm:t>
        <a:bodyPr/>
        <a:lstStyle/>
        <a:p>
          <a:endParaRPr lang="ru-RU"/>
        </a:p>
      </dgm:t>
    </dgm:pt>
    <dgm:pt modelId="{ABCAD2E8-6036-4DD1-9BDE-14DE8C2F09C9}">
      <dgm:prSet/>
      <dgm:spPr/>
      <dgm:t>
        <a:bodyPr/>
        <a:lstStyle/>
        <a:p>
          <a:pPr rtl="0"/>
          <a:r>
            <a:rPr lang="ru-RU" b="1" smtClean="0"/>
            <a:t>Жили племенами или союзами племен.</a:t>
          </a:r>
          <a:endParaRPr lang="ru-RU" b="1" dirty="0"/>
        </a:p>
      </dgm:t>
    </dgm:pt>
    <dgm:pt modelId="{8D66AA6A-DDFC-4EAB-8A43-156E98A3817F}" type="parTrans" cxnId="{8C33C8F9-F7ED-47D8-9FB5-9F597EDA55EE}">
      <dgm:prSet/>
      <dgm:spPr/>
      <dgm:t>
        <a:bodyPr/>
        <a:lstStyle/>
        <a:p>
          <a:endParaRPr lang="ru-RU"/>
        </a:p>
      </dgm:t>
    </dgm:pt>
    <dgm:pt modelId="{512B0B66-14FE-41E0-88CF-65CEE5C234DB}" type="sibTrans" cxnId="{8C33C8F9-F7ED-47D8-9FB5-9F597EDA55EE}">
      <dgm:prSet/>
      <dgm:spPr/>
      <dgm:t>
        <a:bodyPr/>
        <a:lstStyle/>
        <a:p>
          <a:endParaRPr lang="ru-RU"/>
        </a:p>
      </dgm:t>
    </dgm:pt>
    <dgm:pt modelId="{442DBE3D-E56D-4BB7-94BD-A903AF485FE2}">
      <dgm:prSet/>
      <dgm:spPr/>
      <dgm:t>
        <a:bodyPr/>
        <a:lstStyle/>
        <a:p>
          <a:pPr rtl="0"/>
          <a:r>
            <a:rPr lang="ru-RU" b="1" smtClean="0"/>
            <a:t>Управляли вожди или короли.</a:t>
          </a:r>
          <a:endParaRPr lang="ru-RU" b="1"/>
        </a:p>
      </dgm:t>
    </dgm:pt>
    <dgm:pt modelId="{D005B34B-8A36-4C60-846A-C80EF71FF3B4}" type="parTrans" cxnId="{54BE5C56-18AA-4D97-9647-29FA07F47A43}">
      <dgm:prSet/>
      <dgm:spPr/>
      <dgm:t>
        <a:bodyPr/>
        <a:lstStyle/>
        <a:p>
          <a:endParaRPr lang="ru-RU"/>
        </a:p>
      </dgm:t>
    </dgm:pt>
    <dgm:pt modelId="{07EF50F7-17AB-4ABF-992E-B6E7E1AD3351}" type="sibTrans" cxnId="{54BE5C56-18AA-4D97-9647-29FA07F47A43}">
      <dgm:prSet/>
      <dgm:spPr/>
      <dgm:t>
        <a:bodyPr/>
        <a:lstStyle/>
        <a:p>
          <a:endParaRPr lang="ru-RU"/>
        </a:p>
      </dgm:t>
    </dgm:pt>
    <dgm:pt modelId="{5BEF720F-AF85-41FA-BE72-2EC57DF6E3E6}">
      <dgm:prSet/>
      <dgm:spPr/>
      <dgm:t>
        <a:bodyPr/>
        <a:lstStyle/>
        <a:p>
          <a:pPr rtl="0"/>
          <a:r>
            <a:rPr lang="ru-RU" b="1" smtClean="0"/>
            <a:t>Верили в разных богов, поклонялись силам природы (солнцу, грому, лесу).</a:t>
          </a:r>
          <a:endParaRPr lang="ru-RU" b="1"/>
        </a:p>
      </dgm:t>
    </dgm:pt>
    <dgm:pt modelId="{1F902025-BD03-40AD-8734-C2CC9C3C063D}" type="parTrans" cxnId="{ECF238A7-24BD-45D2-B633-E1B1C17A5AAC}">
      <dgm:prSet/>
      <dgm:spPr/>
      <dgm:t>
        <a:bodyPr/>
        <a:lstStyle/>
        <a:p>
          <a:endParaRPr lang="ru-RU"/>
        </a:p>
      </dgm:t>
    </dgm:pt>
    <dgm:pt modelId="{7CAF2FCC-8625-4C57-A371-33FA28522D24}" type="sibTrans" cxnId="{ECF238A7-24BD-45D2-B633-E1B1C17A5AAC}">
      <dgm:prSet/>
      <dgm:spPr/>
      <dgm:t>
        <a:bodyPr/>
        <a:lstStyle/>
        <a:p>
          <a:endParaRPr lang="ru-RU"/>
        </a:p>
      </dgm:t>
    </dgm:pt>
    <dgm:pt modelId="{343DDC43-BC11-4A9C-9C99-902E2DA60D36}" type="pres">
      <dgm:prSet presAssocID="{1E305FC7-ED6C-40B9-BF86-5FA84FD2345F}" presName="linear" presStyleCnt="0">
        <dgm:presLayoutVars>
          <dgm:animLvl val="lvl"/>
          <dgm:resizeHandles val="exact"/>
        </dgm:presLayoutVars>
      </dgm:prSet>
      <dgm:spPr/>
    </dgm:pt>
    <dgm:pt modelId="{E063A2F8-26AD-4B3C-8681-5AF8782776A6}" type="pres">
      <dgm:prSet presAssocID="{ABCAD2E8-6036-4DD1-9BDE-14DE8C2F09C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3CA3FAD-1063-4B10-B5DF-F798655344C7}" type="pres">
      <dgm:prSet presAssocID="{512B0B66-14FE-41E0-88CF-65CEE5C234DB}" presName="spacer" presStyleCnt="0"/>
      <dgm:spPr/>
    </dgm:pt>
    <dgm:pt modelId="{92126D2E-341A-4169-B4BE-2B2ADDD5AE60}" type="pres">
      <dgm:prSet presAssocID="{442DBE3D-E56D-4BB7-94BD-A903AF485FE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3B4FAA1-7007-49FC-8CA7-F42D0959E553}" type="pres">
      <dgm:prSet presAssocID="{07EF50F7-17AB-4ABF-992E-B6E7E1AD3351}" presName="spacer" presStyleCnt="0"/>
      <dgm:spPr/>
    </dgm:pt>
    <dgm:pt modelId="{1796E258-A73A-4543-83EB-2410D7ACBACC}" type="pres">
      <dgm:prSet presAssocID="{5BEF720F-AF85-41FA-BE72-2EC57DF6E3E6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DCA81E13-5C7F-495A-AC57-4786907AF947}" type="presOf" srcId="{442DBE3D-E56D-4BB7-94BD-A903AF485FE2}" destId="{92126D2E-341A-4169-B4BE-2B2ADDD5AE60}" srcOrd="0" destOrd="0" presId="urn:microsoft.com/office/officeart/2005/8/layout/vList2"/>
    <dgm:cxn modelId="{0DCF8DE7-5DC5-415F-AF51-F6890DC25EEB}" type="presOf" srcId="{ABCAD2E8-6036-4DD1-9BDE-14DE8C2F09C9}" destId="{E063A2F8-26AD-4B3C-8681-5AF8782776A6}" srcOrd="0" destOrd="0" presId="urn:microsoft.com/office/officeart/2005/8/layout/vList2"/>
    <dgm:cxn modelId="{2918CDA3-6FC8-4AFB-8583-B66147D18055}" type="presOf" srcId="{5BEF720F-AF85-41FA-BE72-2EC57DF6E3E6}" destId="{1796E258-A73A-4543-83EB-2410D7ACBACC}" srcOrd="0" destOrd="0" presId="urn:microsoft.com/office/officeart/2005/8/layout/vList2"/>
    <dgm:cxn modelId="{39DEE8F9-D32A-47C6-BE4E-E55CCB933283}" type="presOf" srcId="{1E305FC7-ED6C-40B9-BF86-5FA84FD2345F}" destId="{343DDC43-BC11-4A9C-9C99-902E2DA60D36}" srcOrd="0" destOrd="0" presId="urn:microsoft.com/office/officeart/2005/8/layout/vList2"/>
    <dgm:cxn modelId="{ECF238A7-24BD-45D2-B633-E1B1C17A5AAC}" srcId="{1E305FC7-ED6C-40B9-BF86-5FA84FD2345F}" destId="{5BEF720F-AF85-41FA-BE72-2EC57DF6E3E6}" srcOrd="2" destOrd="0" parTransId="{1F902025-BD03-40AD-8734-C2CC9C3C063D}" sibTransId="{7CAF2FCC-8625-4C57-A371-33FA28522D24}"/>
    <dgm:cxn modelId="{8C33C8F9-F7ED-47D8-9FB5-9F597EDA55EE}" srcId="{1E305FC7-ED6C-40B9-BF86-5FA84FD2345F}" destId="{ABCAD2E8-6036-4DD1-9BDE-14DE8C2F09C9}" srcOrd="0" destOrd="0" parTransId="{8D66AA6A-DDFC-4EAB-8A43-156E98A3817F}" sibTransId="{512B0B66-14FE-41E0-88CF-65CEE5C234DB}"/>
    <dgm:cxn modelId="{54BE5C56-18AA-4D97-9647-29FA07F47A43}" srcId="{1E305FC7-ED6C-40B9-BF86-5FA84FD2345F}" destId="{442DBE3D-E56D-4BB7-94BD-A903AF485FE2}" srcOrd="1" destOrd="0" parTransId="{D005B34B-8A36-4C60-846A-C80EF71FF3B4}" sibTransId="{07EF50F7-17AB-4ABF-992E-B6E7E1AD3351}"/>
    <dgm:cxn modelId="{979066C5-DF76-4DCA-97C8-F7FC35BF507D}" type="presParOf" srcId="{343DDC43-BC11-4A9C-9C99-902E2DA60D36}" destId="{E063A2F8-26AD-4B3C-8681-5AF8782776A6}" srcOrd="0" destOrd="0" presId="urn:microsoft.com/office/officeart/2005/8/layout/vList2"/>
    <dgm:cxn modelId="{5D7E12ED-57E2-4149-AC7A-6CFDB7D6ED96}" type="presParOf" srcId="{343DDC43-BC11-4A9C-9C99-902E2DA60D36}" destId="{A3CA3FAD-1063-4B10-B5DF-F798655344C7}" srcOrd="1" destOrd="0" presId="urn:microsoft.com/office/officeart/2005/8/layout/vList2"/>
    <dgm:cxn modelId="{F7BAB6C6-ED34-4856-875C-74525DCD4F09}" type="presParOf" srcId="{343DDC43-BC11-4A9C-9C99-902E2DA60D36}" destId="{92126D2E-341A-4169-B4BE-2B2ADDD5AE60}" srcOrd="2" destOrd="0" presId="urn:microsoft.com/office/officeart/2005/8/layout/vList2"/>
    <dgm:cxn modelId="{A66C20C4-BC1D-47F1-8472-98EA848AF8ED}" type="presParOf" srcId="{343DDC43-BC11-4A9C-9C99-902E2DA60D36}" destId="{43B4FAA1-7007-49FC-8CA7-F42D0959E553}" srcOrd="3" destOrd="0" presId="urn:microsoft.com/office/officeart/2005/8/layout/vList2"/>
    <dgm:cxn modelId="{D079C6D0-CA45-4BE1-8BD3-F3F2CEB0C1CA}" type="presParOf" srcId="{343DDC43-BC11-4A9C-9C99-902E2DA60D36}" destId="{1796E258-A73A-4543-83EB-2410D7ACBAC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402082-7FE5-4EC3-B776-E3E4373DA682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9EDE8D6-4696-45D7-AC13-B28CFFA62048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</a:rPr>
            <a:t>Климат</a:t>
          </a:r>
        </a:p>
        <a:p>
          <a:pPr rtl="0"/>
          <a:r>
            <a:rPr lang="ru-RU" sz="1600" dirty="0" smtClean="0">
              <a:solidFill>
                <a:schemeClr val="tx1"/>
              </a:solidFill>
            </a:rPr>
            <a:t>  Резкое похолодание в IV веке заставило этносы, ранее жившие на территориях с континентальным климатом, осваивать более благоприятные для проживания районы. </a:t>
          </a:r>
          <a:endParaRPr lang="ru-RU" sz="1600" dirty="0">
            <a:solidFill>
              <a:schemeClr val="tx1"/>
            </a:solidFill>
          </a:endParaRPr>
        </a:p>
      </dgm:t>
    </dgm:pt>
    <dgm:pt modelId="{81B7F236-1C7C-49C3-97D3-7FFFE46AD7AB}" type="parTrans" cxnId="{1A263E3E-8CD1-4712-A2CB-8EA2732EEF19}">
      <dgm:prSet/>
      <dgm:spPr/>
      <dgm:t>
        <a:bodyPr/>
        <a:lstStyle/>
        <a:p>
          <a:endParaRPr lang="ru-RU"/>
        </a:p>
      </dgm:t>
    </dgm:pt>
    <dgm:pt modelId="{EC2B32EC-F751-4FAF-8CF7-B42F3F760AD7}" type="sibTrans" cxnId="{1A263E3E-8CD1-4712-A2CB-8EA2732EEF19}">
      <dgm:prSet/>
      <dgm:spPr/>
      <dgm:t>
        <a:bodyPr/>
        <a:lstStyle/>
        <a:p>
          <a:endParaRPr lang="ru-RU"/>
        </a:p>
      </dgm:t>
    </dgm:pt>
    <dgm:pt modelId="{80A5CD37-A6D5-4F4F-85E0-FEDEF5F80658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</a:rPr>
            <a:t>Упадок Римской империи</a:t>
          </a:r>
          <a:r>
            <a:rPr lang="ru-RU" sz="1600" dirty="0" smtClean="0">
              <a:solidFill>
                <a:schemeClr val="tx1"/>
              </a:solidFill>
            </a:rPr>
            <a:t>. </a:t>
          </a:r>
        </a:p>
        <a:p>
          <a:pPr rtl="0"/>
          <a:r>
            <a:rPr lang="ru-RU" sz="1600" dirty="0" smtClean="0">
              <a:solidFill>
                <a:schemeClr val="tx1"/>
              </a:solidFill>
            </a:rPr>
            <a:t>Результатом ослабления центральной власти и недееспособности армии стало то, что пограничные районы активно заселялись соседними народами. </a:t>
          </a:r>
          <a:endParaRPr lang="ru-RU" sz="1600" dirty="0">
            <a:solidFill>
              <a:schemeClr val="tx1"/>
            </a:solidFill>
          </a:endParaRPr>
        </a:p>
      </dgm:t>
    </dgm:pt>
    <dgm:pt modelId="{F5B41BC0-4969-4547-A993-1CD36EB00111}" type="parTrans" cxnId="{DBEFCB17-6EF4-4C5A-A2B2-0BCECBCCA9E0}">
      <dgm:prSet/>
      <dgm:spPr/>
      <dgm:t>
        <a:bodyPr/>
        <a:lstStyle/>
        <a:p>
          <a:endParaRPr lang="ru-RU"/>
        </a:p>
      </dgm:t>
    </dgm:pt>
    <dgm:pt modelId="{5AA5952B-2C1E-4DC6-8963-CB23ACAE9AA4}" type="sibTrans" cxnId="{DBEFCB17-6EF4-4C5A-A2B2-0BCECBCCA9E0}">
      <dgm:prSet/>
      <dgm:spPr/>
      <dgm:t>
        <a:bodyPr/>
        <a:lstStyle/>
        <a:p>
          <a:endParaRPr lang="ru-RU"/>
        </a:p>
      </dgm:t>
    </dgm:pt>
    <dgm:pt modelId="{4DD90D88-7888-4108-A0F0-A1D59B59E9A8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Развитие торговых связей с Северным Причерноморьем и Средиземноморьем</a:t>
          </a:r>
          <a:r>
            <a:rPr lang="ru-RU" sz="1600" dirty="0" smtClean="0">
              <a:solidFill>
                <a:schemeClr val="tx1"/>
              </a:solidFill>
            </a:rPr>
            <a:t> вызвало прирост населения, и миграционные процессы были вызваны необходимостью его прокормить. </a:t>
          </a:r>
          <a:endParaRPr lang="ru-RU" sz="1600" dirty="0">
            <a:solidFill>
              <a:schemeClr val="tx1"/>
            </a:solidFill>
          </a:endParaRPr>
        </a:p>
      </dgm:t>
    </dgm:pt>
    <dgm:pt modelId="{A8BBC85E-1722-40C9-B94C-E960EC9760BE}" type="parTrans" cxnId="{E4785BCD-D2A8-40CA-B779-E5A5BD0D2285}">
      <dgm:prSet/>
      <dgm:spPr/>
      <dgm:t>
        <a:bodyPr/>
        <a:lstStyle/>
        <a:p>
          <a:endParaRPr lang="ru-RU"/>
        </a:p>
      </dgm:t>
    </dgm:pt>
    <dgm:pt modelId="{CA70582C-5510-433D-958E-80ADB39AA05D}" type="sibTrans" cxnId="{E4785BCD-D2A8-40CA-B779-E5A5BD0D2285}">
      <dgm:prSet/>
      <dgm:spPr/>
      <dgm:t>
        <a:bodyPr/>
        <a:lstStyle/>
        <a:p>
          <a:endParaRPr lang="ru-RU"/>
        </a:p>
      </dgm:t>
    </dgm:pt>
    <dgm:pt modelId="{0F3FC603-4F18-4DB6-B876-366A9F7785FB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Зарождение государственности</a:t>
          </a:r>
          <a:r>
            <a:rPr lang="ru-RU" sz="2000" dirty="0" smtClean="0">
              <a:solidFill>
                <a:schemeClr val="tx1"/>
              </a:solidFill>
            </a:rPr>
            <a:t>. </a:t>
          </a:r>
        </a:p>
        <a:p>
          <a:pPr rtl="0"/>
          <a:r>
            <a:rPr lang="ru-RU" sz="1700" dirty="0" smtClean="0">
              <a:solidFill>
                <a:schemeClr val="tx1"/>
              </a:solidFill>
            </a:rPr>
            <a:t> Объединение племён в союзы породило и стремление к завоеваниям. </a:t>
          </a:r>
          <a:endParaRPr lang="ru-RU" sz="1700" dirty="0">
            <a:solidFill>
              <a:schemeClr val="tx1"/>
            </a:solidFill>
          </a:endParaRPr>
        </a:p>
      </dgm:t>
    </dgm:pt>
    <dgm:pt modelId="{123E295A-7EEC-4626-9462-2F1A8B6690FD}" type="parTrans" cxnId="{E211EB06-6209-4573-99A6-00602DEE9723}">
      <dgm:prSet/>
      <dgm:spPr/>
      <dgm:t>
        <a:bodyPr/>
        <a:lstStyle/>
        <a:p>
          <a:endParaRPr lang="ru-RU"/>
        </a:p>
      </dgm:t>
    </dgm:pt>
    <dgm:pt modelId="{4D6135A4-68CF-45AF-96FC-C0C3C915F168}" type="sibTrans" cxnId="{E211EB06-6209-4573-99A6-00602DEE9723}">
      <dgm:prSet/>
      <dgm:spPr/>
      <dgm:t>
        <a:bodyPr/>
        <a:lstStyle/>
        <a:p>
          <a:endParaRPr lang="ru-RU"/>
        </a:p>
      </dgm:t>
    </dgm:pt>
    <dgm:pt modelId="{3334AB05-CABA-4724-96B7-FA1B91BFF005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</a:rPr>
            <a:t>Вторжение гуннов из Средней Азии</a:t>
          </a:r>
          <a:r>
            <a:rPr lang="ru-RU" sz="2000" dirty="0" smtClean="0">
              <a:solidFill>
                <a:schemeClr val="tx1"/>
              </a:solidFill>
            </a:rPr>
            <a:t>. </a:t>
          </a:r>
        </a:p>
        <a:p>
          <a:pPr rtl="0"/>
          <a:r>
            <a:rPr lang="ru-RU" sz="1800" dirty="0" smtClean="0">
              <a:solidFill>
                <a:schemeClr val="tx1"/>
              </a:solidFill>
            </a:rPr>
            <a:t>Это стало катализатором, вызвавшим движение народов, которые обосновывались на тех землях, что смогли захватить. </a:t>
          </a:r>
          <a:r>
            <a:rPr lang="ru-RU" sz="18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/>
          </a:r>
          <a:br>
            <a:rPr lang="ru-RU" sz="1800" dirty="0" smtClean="0">
              <a:solidFill>
                <a:schemeClr val="tx1"/>
              </a:solidFill>
              <a:hlinkClick xmlns:r="http://schemas.openxmlformats.org/officeDocument/2006/relationships" r:id="rId1"/>
            </a:rPr>
          </a:br>
          <a:endParaRPr lang="ru-RU" sz="1800" dirty="0">
            <a:solidFill>
              <a:schemeClr val="tx1"/>
            </a:solidFill>
          </a:endParaRPr>
        </a:p>
      </dgm:t>
    </dgm:pt>
    <dgm:pt modelId="{91A07009-388B-4471-BFFB-1AD34830BC97}" type="parTrans" cxnId="{D7DCBDA6-C9C6-46BF-8468-5428C71879C5}">
      <dgm:prSet/>
      <dgm:spPr/>
      <dgm:t>
        <a:bodyPr/>
        <a:lstStyle/>
        <a:p>
          <a:endParaRPr lang="ru-RU"/>
        </a:p>
      </dgm:t>
    </dgm:pt>
    <dgm:pt modelId="{A65BDF29-7674-4F60-BBDA-01681F32EAF8}" type="sibTrans" cxnId="{D7DCBDA6-C9C6-46BF-8468-5428C71879C5}">
      <dgm:prSet/>
      <dgm:spPr/>
      <dgm:t>
        <a:bodyPr/>
        <a:lstStyle/>
        <a:p>
          <a:endParaRPr lang="ru-RU"/>
        </a:p>
      </dgm:t>
    </dgm:pt>
    <dgm:pt modelId="{D514E417-038F-4936-B9B4-16E4FDD2ED01}" type="pres">
      <dgm:prSet presAssocID="{DF402082-7FE5-4EC3-B776-E3E4373DA682}" presName="diagram" presStyleCnt="0">
        <dgm:presLayoutVars>
          <dgm:dir/>
          <dgm:resizeHandles val="exact"/>
        </dgm:presLayoutVars>
      </dgm:prSet>
      <dgm:spPr/>
    </dgm:pt>
    <dgm:pt modelId="{57D4D6BC-4015-410F-9926-946130966A97}" type="pres">
      <dgm:prSet presAssocID="{79EDE8D6-4696-45D7-AC13-B28CFFA6204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A2D56F-8FAC-410F-A0F6-0464530972AC}" type="pres">
      <dgm:prSet presAssocID="{EC2B32EC-F751-4FAF-8CF7-B42F3F760AD7}" presName="sibTrans" presStyleCnt="0"/>
      <dgm:spPr/>
    </dgm:pt>
    <dgm:pt modelId="{84E7251B-ED3E-46BA-98F1-3F0D34DBFFE4}" type="pres">
      <dgm:prSet presAssocID="{80A5CD37-A6D5-4F4F-85E0-FEDEF5F80658}" presName="node" presStyleLbl="node1" presStyleIdx="1" presStyleCnt="5">
        <dgm:presLayoutVars>
          <dgm:bulletEnabled val="1"/>
        </dgm:presLayoutVars>
      </dgm:prSet>
      <dgm:spPr/>
    </dgm:pt>
    <dgm:pt modelId="{495EC9C0-33CE-4A25-BB81-616A1225EA7C}" type="pres">
      <dgm:prSet presAssocID="{5AA5952B-2C1E-4DC6-8963-CB23ACAE9AA4}" presName="sibTrans" presStyleCnt="0"/>
      <dgm:spPr/>
    </dgm:pt>
    <dgm:pt modelId="{4E81FC40-C983-43F8-9ED7-57C4ACECA590}" type="pres">
      <dgm:prSet presAssocID="{4DD90D88-7888-4108-A0F0-A1D59B59E9A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FDE63D-96B8-4935-B704-863A05043858}" type="pres">
      <dgm:prSet presAssocID="{CA70582C-5510-433D-958E-80ADB39AA05D}" presName="sibTrans" presStyleCnt="0"/>
      <dgm:spPr/>
    </dgm:pt>
    <dgm:pt modelId="{0B99A3CD-C86B-4E63-8E18-5EEDF935D2DB}" type="pres">
      <dgm:prSet presAssocID="{0F3FC603-4F18-4DB6-B876-366A9F7785FB}" presName="node" presStyleLbl="node1" presStyleIdx="3" presStyleCnt="5">
        <dgm:presLayoutVars>
          <dgm:bulletEnabled val="1"/>
        </dgm:presLayoutVars>
      </dgm:prSet>
      <dgm:spPr/>
    </dgm:pt>
    <dgm:pt modelId="{E4253EE3-1F57-48B8-9345-EEF37AD6AF79}" type="pres">
      <dgm:prSet presAssocID="{4D6135A4-68CF-45AF-96FC-C0C3C915F168}" presName="sibTrans" presStyleCnt="0"/>
      <dgm:spPr/>
    </dgm:pt>
    <dgm:pt modelId="{444DBC0E-2B74-46D9-8A19-248ED0FC3F84}" type="pres">
      <dgm:prSet presAssocID="{3334AB05-CABA-4724-96B7-FA1B91BFF005}" presName="node" presStyleLbl="node1" presStyleIdx="4" presStyleCnt="5">
        <dgm:presLayoutVars>
          <dgm:bulletEnabled val="1"/>
        </dgm:presLayoutVars>
      </dgm:prSet>
      <dgm:spPr/>
    </dgm:pt>
  </dgm:ptLst>
  <dgm:cxnLst>
    <dgm:cxn modelId="{A65D5B5A-5A38-46EB-8FFB-8C2A8C2E34FB}" type="presOf" srcId="{3334AB05-CABA-4724-96B7-FA1B91BFF005}" destId="{444DBC0E-2B74-46D9-8A19-248ED0FC3F84}" srcOrd="0" destOrd="0" presId="urn:microsoft.com/office/officeart/2005/8/layout/default"/>
    <dgm:cxn modelId="{DBEFCB17-6EF4-4C5A-A2B2-0BCECBCCA9E0}" srcId="{DF402082-7FE5-4EC3-B776-E3E4373DA682}" destId="{80A5CD37-A6D5-4F4F-85E0-FEDEF5F80658}" srcOrd="1" destOrd="0" parTransId="{F5B41BC0-4969-4547-A993-1CD36EB00111}" sibTransId="{5AA5952B-2C1E-4DC6-8963-CB23ACAE9AA4}"/>
    <dgm:cxn modelId="{1A263E3E-8CD1-4712-A2CB-8EA2732EEF19}" srcId="{DF402082-7FE5-4EC3-B776-E3E4373DA682}" destId="{79EDE8D6-4696-45D7-AC13-B28CFFA62048}" srcOrd="0" destOrd="0" parTransId="{81B7F236-1C7C-49C3-97D3-7FFFE46AD7AB}" sibTransId="{EC2B32EC-F751-4FAF-8CF7-B42F3F760AD7}"/>
    <dgm:cxn modelId="{F49EB958-0D62-499E-9AE8-E5EFE806A970}" type="presOf" srcId="{0F3FC603-4F18-4DB6-B876-366A9F7785FB}" destId="{0B99A3CD-C86B-4E63-8E18-5EEDF935D2DB}" srcOrd="0" destOrd="0" presId="urn:microsoft.com/office/officeart/2005/8/layout/default"/>
    <dgm:cxn modelId="{D7DCBDA6-C9C6-46BF-8468-5428C71879C5}" srcId="{DF402082-7FE5-4EC3-B776-E3E4373DA682}" destId="{3334AB05-CABA-4724-96B7-FA1B91BFF005}" srcOrd="4" destOrd="0" parTransId="{91A07009-388B-4471-BFFB-1AD34830BC97}" sibTransId="{A65BDF29-7674-4F60-BBDA-01681F32EAF8}"/>
    <dgm:cxn modelId="{9A0F5AFC-A17C-47F4-B227-3A8A48445D4E}" type="presOf" srcId="{79EDE8D6-4696-45D7-AC13-B28CFFA62048}" destId="{57D4D6BC-4015-410F-9926-946130966A97}" srcOrd="0" destOrd="0" presId="urn:microsoft.com/office/officeart/2005/8/layout/default"/>
    <dgm:cxn modelId="{7BF595B1-3E07-49D3-AB93-E03AD0807242}" type="presOf" srcId="{80A5CD37-A6D5-4F4F-85E0-FEDEF5F80658}" destId="{84E7251B-ED3E-46BA-98F1-3F0D34DBFFE4}" srcOrd="0" destOrd="0" presId="urn:microsoft.com/office/officeart/2005/8/layout/default"/>
    <dgm:cxn modelId="{E4785BCD-D2A8-40CA-B779-E5A5BD0D2285}" srcId="{DF402082-7FE5-4EC3-B776-E3E4373DA682}" destId="{4DD90D88-7888-4108-A0F0-A1D59B59E9A8}" srcOrd="2" destOrd="0" parTransId="{A8BBC85E-1722-40C9-B94C-E960EC9760BE}" sibTransId="{CA70582C-5510-433D-958E-80ADB39AA05D}"/>
    <dgm:cxn modelId="{AB548ACA-37A9-4200-8CA2-F8E3879FD13D}" type="presOf" srcId="{DF402082-7FE5-4EC3-B776-E3E4373DA682}" destId="{D514E417-038F-4936-B9B4-16E4FDD2ED01}" srcOrd="0" destOrd="0" presId="urn:microsoft.com/office/officeart/2005/8/layout/default"/>
    <dgm:cxn modelId="{A71B489B-4624-4C9E-97C0-86194AB84871}" type="presOf" srcId="{4DD90D88-7888-4108-A0F0-A1D59B59E9A8}" destId="{4E81FC40-C983-43F8-9ED7-57C4ACECA590}" srcOrd="0" destOrd="0" presId="urn:microsoft.com/office/officeart/2005/8/layout/default"/>
    <dgm:cxn modelId="{E211EB06-6209-4573-99A6-00602DEE9723}" srcId="{DF402082-7FE5-4EC3-B776-E3E4373DA682}" destId="{0F3FC603-4F18-4DB6-B876-366A9F7785FB}" srcOrd="3" destOrd="0" parTransId="{123E295A-7EEC-4626-9462-2F1A8B6690FD}" sibTransId="{4D6135A4-68CF-45AF-96FC-C0C3C915F168}"/>
    <dgm:cxn modelId="{659CA9D2-92E8-4615-8892-510A1BF746A5}" type="presParOf" srcId="{D514E417-038F-4936-B9B4-16E4FDD2ED01}" destId="{57D4D6BC-4015-410F-9926-946130966A97}" srcOrd="0" destOrd="0" presId="urn:microsoft.com/office/officeart/2005/8/layout/default"/>
    <dgm:cxn modelId="{938805AB-FE10-470F-9FF4-0A0AF6C2B4CD}" type="presParOf" srcId="{D514E417-038F-4936-B9B4-16E4FDD2ED01}" destId="{A7A2D56F-8FAC-410F-A0F6-0464530972AC}" srcOrd="1" destOrd="0" presId="urn:microsoft.com/office/officeart/2005/8/layout/default"/>
    <dgm:cxn modelId="{2DFD91B1-9590-4E5E-A122-C27336E36B1C}" type="presParOf" srcId="{D514E417-038F-4936-B9B4-16E4FDD2ED01}" destId="{84E7251B-ED3E-46BA-98F1-3F0D34DBFFE4}" srcOrd="2" destOrd="0" presId="urn:microsoft.com/office/officeart/2005/8/layout/default"/>
    <dgm:cxn modelId="{6641C473-FECD-4261-B4B7-875C0BD06D9C}" type="presParOf" srcId="{D514E417-038F-4936-B9B4-16E4FDD2ED01}" destId="{495EC9C0-33CE-4A25-BB81-616A1225EA7C}" srcOrd="3" destOrd="0" presId="urn:microsoft.com/office/officeart/2005/8/layout/default"/>
    <dgm:cxn modelId="{2B1A37DB-31A6-471B-9F0B-C4E4214DD528}" type="presParOf" srcId="{D514E417-038F-4936-B9B4-16E4FDD2ED01}" destId="{4E81FC40-C983-43F8-9ED7-57C4ACECA590}" srcOrd="4" destOrd="0" presId="urn:microsoft.com/office/officeart/2005/8/layout/default"/>
    <dgm:cxn modelId="{36DE9818-835B-48A2-ACA2-CAFCF3F49E97}" type="presParOf" srcId="{D514E417-038F-4936-B9B4-16E4FDD2ED01}" destId="{5BFDE63D-96B8-4935-B704-863A05043858}" srcOrd="5" destOrd="0" presId="urn:microsoft.com/office/officeart/2005/8/layout/default"/>
    <dgm:cxn modelId="{917D0127-E7E0-4B68-BD66-A5D1BC2AC3DF}" type="presParOf" srcId="{D514E417-038F-4936-B9B4-16E4FDD2ED01}" destId="{0B99A3CD-C86B-4E63-8E18-5EEDF935D2DB}" srcOrd="6" destOrd="0" presId="urn:microsoft.com/office/officeart/2005/8/layout/default"/>
    <dgm:cxn modelId="{05D5F38C-0C0F-46B6-B075-BB98398FB420}" type="presParOf" srcId="{D514E417-038F-4936-B9B4-16E4FDD2ED01}" destId="{E4253EE3-1F57-48B8-9345-EEF37AD6AF79}" srcOrd="7" destOrd="0" presId="urn:microsoft.com/office/officeart/2005/8/layout/default"/>
    <dgm:cxn modelId="{740BE321-738A-444F-BB5C-0C99CF17C454}" type="presParOf" srcId="{D514E417-038F-4936-B9B4-16E4FDD2ED01}" destId="{444DBC0E-2B74-46D9-8A19-248ED0FC3F8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8484B46-6B9A-452E-9935-778FF1D18493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9ECE1C1-0B9C-46FD-8AF9-F5D7267AA8C3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418 г.-Вестготское королевство</a:t>
          </a:r>
          <a:endParaRPr lang="ru-RU" sz="2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AC3DA0-3D11-452F-989B-3B0B5BC66957}" type="parTrans" cxnId="{5544866C-1D26-4090-BAA4-4A4C3655345C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094021-DAF3-475A-BCEC-C12CD64A181D}" type="sibTrans" cxnId="{5544866C-1D26-4090-BAA4-4A4C3655345C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A9C53D-9E4A-40A0-BD35-6DFBD221C05C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486 г.-королевство франков</a:t>
          </a:r>
          <a:endParaRPr lang="ru-RU" sz="2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5FBD77-8FA7-4FEF-A153-9E8340ABD9B2}" type="parTrans" cxnId="{D4D48C33-E21D-468C-A46A-488BF29755A2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333901-2B4E-4E99-B78A-57ABCF3CE6A0}" type="sibTrans" cxnId="{D4D48C33-E21D-468C-A46A-488BF29755A2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C17722-8A9E-4740-9BF5-40F2658DA6B1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439 г.-королевство вандалов и аланов</a:t>
          </a:r>
          <a:endParaRPr lang="ru-RU" sz="2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6B1D0E-8D19-404A-8D1D-F9C6245BB71E}" type="parTrans" cxnId="{D28A6FB0-A80E-4460-8F1C-FEEA745EA7A1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EB87BE-DC7B-4955-9A01-B35F051A47A9}" type="sibTrans" cxnId="{D28A6FB0-A80E-4460-8F1C-FEEA745EA7A1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16FC3A-AD9D-4E03-8030-7F7C9DD1FB2C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413 г.-Бургундское королевство</a:t>
          </a:r>
          <a:endParaRPr lang="ru-RU" sz="2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2F7F15-312D-44B0-9F7D-DD23C173792F}" type="sibTrans" cxnId="{A87B2EF6-4319-473E-8839-AB74A95909D0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1224A8-8F06-45A8-B06A-A16117C2DA27}" type="parTrans" cxnId="{A87B2EF6-4319-473E-8839-AB74A95909D0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A53D75-6163-497F-B92D-4ABB6A9EC626}" type="pres">
      <dgm:prSet presAssocID="{38484B46-6B9A-452E-9935-778FF1D18493}" presName="linear" presStyleCnt="0">
        <dgm:presLayoutVars>
          <dgm:animLvl val="lvl"/>
          <dgm:resizeHandles val="exact"/>
        </dgm:presLayoutVars>
      </dgm:prSet>
      <dgm:spPr/>
    </dgm:pt>
    <dgm:pt modelId="{6FDBED93-3A63-48E1-9FD7-F464B299A081}" type="pres">
      <dgm:prSet presAssocID="{99ECE1C1-0B9C-46FD-8AF9-F5D7267AA8C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8FBB8C-A91C-4F7F-B2E2-9CFD32A4DE7B}" type="pres">
      <dgm:prSet presAssocID="{B8094021-DAF3-475A-BCEC-C12CD64A181D}" presName="spacer" presStyleCnt="0"/>
      <dgm:spPr/>
    </dgm:pt>
    <dgm:pt modelId="{EA6D6737-6B9C-418A-A5D6-4A4E11612049}" type="pres">
      <dgm:prSet presAssocID="{CF16FC3A-AD9D-4E03-8030-7F7C9DD1FB2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122F1D-9336-45E5-B668-B26DE015D256}" type="pres">
      <dgm:prSet presAssocID="{CC2F7F15-312D-44B0-9F7D-DD23C173792F}" presName="spacer" presStyleCnt="0"/>
      <dgm:spPr/>
    </dgm:pt>
    <dgm:pt modelId="{4F4B58CE-280E-4CA0-8ED4-3C2C1F739A1A}" type="pres">
      <dgm:prSet presAssocID="{81A9C53D-9E4A-40A0-BD35-6DFBD221C05C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5E02BA05-0107-4A53-8573-DB5EA9CEB713}" type="pres">
      <dgm:prSet presAssocID="{CC333901-2B4E-4E99-B78A-57ABCF3CE6A0}" presName="spacer" presStyleCnt="0"/>
      <dgm:spPr/>
    </dgm:pt>
    <dgm:pt modelId="{7E1722F2-654D-43D9-9D46-ECE94BE817BE}" type="pres">
      <dgm:prSet presAssocID="{F5C17722-8A9E-4740-9BF5-40F2658DA6B1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A87B2EF6-4319-473E-8839-AB74A95909D0}" srcId="{38484B46-6B9A-452E-9935-778FF1D18493}" destId="{CF16FC3A-AD9D-4E03-8030-7F7C9DD1FB2C}" srcOrd="1" destOrd="0" parTransId="{A21224A8-8F06-45A8-B06A-A16117C2DA27}" sibTransId="{CC2F7F15-312D-44B0-9F7D-DD23C173792F}"/>
    <dgm:cxn modelId="{0AEB52B8-B1A2-4744-BC29-CCDFBA55C215}" type="presOf" srcId="{81A9C53D-9E4A-40A0-BD35-6DFBD221C05C}" destId="{4F4B58CE-280E-4CA0-8ED4-3C2C1F739A1A}" srcOrd="0" destOrd="0" presId="urn:microsoft.com/office/officeart/2005/8/layout/vList2"/>
    <dgm:cxn modelId="{F6C616AA-6C81-446A-BAE6-6F26ACB5D10D}" type="presOf" srcId="{F5C17722-8A9E-4740-9BF5-40F2658DA6B1}" destId="{7E1722F2-654D-43D9-9D46-ECE94BE817BE}" srcOrd="0" destOrd="0" presId="urn:microsoft.com/office/officeart/2005/8/layout/vList2"/>
    <dgm:cxn modelId="{4CD8C8A5-EB00-4EF9-93AB-10288EB99EB2}" type="presOf" srcId="{38484B46-6B9A-452E-9935-778FF1D18493}" destId="{FFA53D75-6163-497F-B92D-4ABB6A9EC626}" srcOrd="0" destOrd="0" presId="urn:microsoft.com/office/officeart/2005/8/layout/vList2"/>
    <dgm:cxn modelId="{5544866C-1D26-4090-BAA4-4A4C3655345C}" srcId="{38484B46-6B9A-452E-9935-778FF1D18493}" destId="{99ECE1C1-0B9C-46FD-8AF9-F5D7267AA8C3}" srcOrd="0" destOrd="0" parTransId="{B2AC3DA0-3D11-452F-989B-3B0B5BC66957}" sibTransId="{B8094021-DAF3-475A-BCEC-C12CD64A181D}"/>
    <dgm:cxn modelId="{D28A6FB0-A80E-4460-8F1C-FEEA745EA7A1}" srcId="{38484B46-6B9A-452E-9935-778FF1D18493}" destId="{F5C17722-8A9E-4740-9BF5-40F2658DA6B1}" srcOrd="3" destOrd="0" parTransId="{066B1D0E-8D19-404A-8D1D-F9C6245BB71E}" sibTransId="{80EB87BE-DC7B-4955-9A01-B35F051A47A9}"/>
    <dgm:cxn modelId="{B9C5E1E8-F4CD-45E1-991D-14AC4000F152}" type="presOf" srcId="{CF16FC3A-AD9D-4E03-8030-7F7C9DD1FB2C}" destId="{EA6D6737-6B9C-418A-A5D6-4A4E11612049}" srcOrd="0" destOrd="0" presId="urn:microsoft.com/office/officeart/2005/8/layout/vList2"/>
    <dgm:cxn modelId="{6C9115E4-4FA5-48A6-B661-48CBF3EE1BF8}" type="presOf" srcId="{99ECE1C1-0B9C-46FD-8AF9-F5D7267AA8C3}" destId="{6FDBED93-3A63-48E1-9FD7-F464B299A081}" srcOrd="0" destOrd="0" presId="urn:microsoft.com/office/officeart/2005/8/layout/vList2"/>
    <dgm:cxn modelId="{D4D48C33-E21D-468C-A46A-488BF29755A2}" srcId="{38484B46-6B9A-452E-9935-778FF1D18493}" destId="{81A9C53D-9E4A-40A0-BD35-6DFBD221C05C}" srcOrd="2" destOrd="0" parTransId="{B95FBD77-8FA7-4FEF-A153-9E8340ABD9B2}" sibTransId="{CC333901-2B4E-4E99-B78A-57ABCF3CE6A0}"/>
    <dgm:cxn modelId="{ABAA5657-6E9F-4982-BE65-E3035B3B2330}" type="presParOf" srcId="{FFA53D75-6163-497F-B92D-4ABB6A9EC626}" destId="{6FDBED93-3A63-48E1-9FD7-F464B299A081}" srcOrd="0" destOrd="0" presId="urn:microsoft.com/office/officeart/2005/8/layout/vList2"/>
    <dgm:cxn modelId="{82B31F4C-7B03-4101-9A51-68B67DBD8AFE}" type="presParOf" srcId="{FFA53D75-6163-497F-B92D-4ABB6A9EC626}" destId="{FF8FBB8C-A91C-4F7F-B2E2-9CFD32A4DE7B}" srcOrd="1" destOrd="0" presId="urn:microsoft.com/office/officeart/2005/8/layout/vList2"/>
    <dgm:cxn modelId="{AD7577E5-8704-4473-975E-BDC1CC9BF5A5}" type="presParOf" srcId="{FFA53D75-6163-497F-B92D-4ABB6A9EC626}" destId="{EA6D6737-6B9C-418A-A5D6-4A4E11612049}" srcOrd="2" destOrd="0" presId="urn:microsoft.com/office/officeart/2005/8/layout/vList2"/>
    <dgm:cxn modelId="{C98CF1DA-A0CF-4DB9-B29D-5E888AFF610C}" type="presParOf" srcId="{FFA53D75-6163-497F-B92D-4ABB6A9EC626}" destId="{D1122F1D-9336-45E5-B668-B26DE015D256}" srcOrd="3" destOrd="0" presId="urn:microsoft.com/office/officeart/2005/8/layout/vList2"/>
    <dgm:cxn modelId="{0BC0003F-B12E-4B89-A3C6-D41A6EDDB18D}" type="presParOf" srcId="{FFA53D75-6163-497F-B92D-4ABB6A9EC626}" destId="{4F4B58CE-280E-4CA0-8ED4-3C2C1F739A1A}" srcOrd="4" destOrd="0" presId="urn:microsoft.com/office/officeart/2005/8/layout/vList2"/>
    <dgm:cxn modelId="{B9D65D84-61E2-43C8-8C69-CD9FAB69D444}" type="presParOf" srcId="{FFA53D75-6163-497F-B92D-4ABB6A9EC626}" destId="{5E02BA05-0107-4A53-8573-DB5EA9CEB713}" srcOrd="5" destOrd="0" presId="urn:microsoft.com/office/officeart/2005/8/layout/vList2"/>
    <dgm:cxn modelId="{DCB76B86-A8E2-4BF9-B96C-2275F3C57961}" type="presParOf" srcId="{FFA53D75-6163-497F-B92D-4ABB6A9EC626}" destId="{7E1722F2-654D-43D9-9D46-ECE94BE817B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430EB-1098-4502-A79C-C29194A7851C}">
      <dsp:nvSpPr>
        <dsp:cNvPr id="0" name=""/>
        <dsp:cNvSpPr/>
      </dsp:nvSpPr>
      <dsp:spPr>
        <a:xfrm>
          <a:off x="-3422100" y="-526197"/>
          <a:ext cx="4080285" cy="4080285"/>
        </a:xfrm>
        <a:prstGeom prst="blockArc">
          <a:avLst>
            <a:gd name="adj1" fmla="val 18900000"/>
            <a:gd name="adj2" fmla="val 2700000"/>
            <a:gd name="adj3" fmla="val 529"/>
          </a:avLst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AC0E4F-E8D7-4C52-9647-8AE5013EA172}">
      <dsp:nvSpPr>
        <dsp:cNvPr id="0" name=""/>
        <dsp:cNvSpPr/>
      </dsp:nvSpPr>
      <dsp:spPr>
        <a:xfrm>
          <a:off x="423233" y="302789"/>
          <a:ext cx="3155561" cy="60557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78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Земледелие 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23233" y="302789"/>
        <a:ext cx="3155561" cy="605578"/>
      </dsp:txXfrm>
    </dsp:sp>
    <dsp:sp modelId="{55DD5799-155B-4F75-957C-D6BFA8416DC1}">
      <dsp:nvSpPr>
        <dsp:cNvPr id="0" name=""/>
        <dsp:cNvSpPr/>
      </dsp:nvSpPr>
      <dsp:spPr>
        <a:xfrm>
          <a:off x="44747" y="227091"/>
          <a:ext cx="756972" cy="7569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860C30-806B-4E71-8748-237515077D3B}">
      <dsp:nvSpPr>
        <dsp:cNvPr id="0" name=""/>
        <dsp:cNvSpPr/>
      </dsp:nvSpPr>
      <dsp:spPr>
        <a:xfrm>
          <a:off x="643361" y="1211156"/>
          <a:ext cx="2935434" cy="60557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78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Скотоводство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643361" y="1211156"/>
        <a:ext cx="2935434" cy="605578"/>
      </dsp:txXfrm>
    </dsp:sp>
    <dsp:sp modelId="{B83C97A0-2937-422C-A677-9BCBB283634C}">
      <dsp:nvSpPr>
        <dsp:cNvPr id="0" name=""/>
        <dsp:cNvSpPr/>
      </dsp:nvSpPr>
      <dsp:spPr>
        <a:xfrm>
          <a:off x="264875" y="1135459"/>
          <a:ext cx="756972" cy="7569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16B100-9D7E-4167-85CF-A66764E02A9C}">
      <dsp:nvSpPr>
        <dsp:cNvPr id="0" name=""/>
        <dsp:cNvSpPr/>
      </dsp:nvSpPr>
      <dsp:spPr>
        <a:xfrm>
          <a:off x="423233" y="2119523"/>
          <a:ext cx="3155561" cy="60557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78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</a:rPr>
            <a:t>Ремесло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423233" y="2119523"/>
        <a:ext cx="3155561" cy="605578"/>
      </dsp:txXfrm>
    </dsp:sp>
    <dsp:sp modelId="{2734C858-4ACC-4DCF-BF4A-5C4B4A91FC3B}">
      <dsp:nvSpPr>
        <dsp:cNvPr id="0" name=""/>
        <dsp:cNvSpPr/>
      </dsp:nvSpPr>
      <dsp:spPr>
        <a:xfrm>
          <a:off x="44747" y="2043826"/>
          <a:ext cx="756972" cy="7569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3A2F8-26AD-4B3C-8681-5AF8782776A6}">
      <dsp:nvSpPr>
        <dsp:cNvPr id="0" name=""/>
        <dsp:cNvSpPr/>
      </dsp:nvSpPr>
      <dsp:spPr>
        <a:xfrm>
          <a:off x="0" y="197549"/>
          <a:ext cx="2899464" cy="8950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/>
            <a:t>Жили племенами или союзами племен.</a:t>
          </a:r>
          <a:endParaRPr lang="ru-RU" sz="1600" b="1" kern="1200" dirty="0"/>
        </a:p>
      </dsp:txBody>
      <dsp:txXfrm>
        <a:off x="43693" y="241242"/>
        <a:ext cx="2812078" cy="807664"/>
      </dsp:txXfrm>
    </dsp:sp>
    <dsp:sp modelId="{92126D2E-341A-4169-B4BE-2B2ADDD5AE60}">
      <dsp:nvSpPr>
        <dsp:cNvPr id="0" name=""/>
        <dsp:cNvSpPr/>
      </dsp:nvSpPr>
      <dsp:spPr>
        <a:xfrm>
          <a:off x="0" y="1138680"/>
          <a:ext cx="2899464" cy="8950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/>
            <a:t>Управляли вожди или короли.</a:t>
          </a:r>
          <a:endParaRPr lang="ru-RU" sz="1600" b="1" kern="1200"/>
        </a:p>
      </dsp:txBody>
      <dsp:txXfrm>
        <a:off x="43693" y="1182373"/>
        <a:ext cx="2812078" cy="807664"/>
      </dsp:txXfrm>
    </dsp:sp>
    <dsp:sp modelId="{1796E258-A73A-4543-83EB-2410D7ACBACC}">
      <dsp:nvSpPr>
        <dsp:cNvPr id="0" name=""/>
        <dsp:cNvSpPr/>
      </dsp:nvSpPr>
      <dsp:spPr>
        <a:xfrm>
          <a:off x="0" y="2079810"/>
          <a:ext cx="2899464" cy="89505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/>
            <a:t>Верили в разных богов, поклонялись силам природы (солнцу, грому, лесу).</a:t>
          </a:r>
          <a:endParaRPr lang="ru-RU" sz="1600" b="1" kern="1200"/>
        </a:p>
      </dsp:txBody>
      <dsp:txXfrm>
        <a:off x="43693" y="2123503"/>
        <a:ext cx="2812078" cy="8076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D4D6BC-4015-410F-9926-946130966A97}">
      <dsp:nvSpPr>
        <dsp:cNvPr id="0" name=""/>
        <dsp:cNvSpPr/>
      </dsp:nvSpPr>
      <dsp:spPr>
        <a:xfrm>
          <a:off x="0" y="38999"/>
          <a:ext cx="3355975" cy="201358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Климат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  Резкое похолодание в IV веке заставило этносы, ранее жившие на территориях с континентальным климатом, осваивать более благоприятные для проживания районы. 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0" y="38999"/>
        <a:ext cx="3355975" cy="2013585"/>
      </dsp:txXfrm>
    </dsp:sp>
    <dsp:sp modelId="{84E7251B-ED3E-46BA-98F1-3F0D34DBFFE4}">
      <dsp:nvSpPr>
        <dsp:cNvPr id="0" name=""/>
        <dsp:cNvSpPr/>
      </dsp:nvSpPr>
      <dsp:spPr>
        <a:xfrm>
          <a:off x="3691572" y="38999"/>
          <a:ext cx="3355975" cy="201358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Упадок Римской империи</a:t>
          </a:r>
          <a:r>
            <a:rPr lang="ru-RU" sz="1600" kern="1200" dirty="0" smtClean="0">
              <a:solidFill>
                <a:schemeClr val="tx1"/>
              </a:solidFill>
            </a:rPr>
            <a:t>. 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Результатом ослабления центральной власти и недееспособности армии стало то, что пограничные районы активно заселялись соседними народами. 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691572" y="38999"/>
        <a:ext cx="3355975" cy="2013585"/>
      </dsp:txXfrm>
    </dsp:sp>
    <dsp:sp modelId="{4E81FC40-C983-43F8-9ED7-57C4ACECA590}">
      <dsp:nvSpPr>
        <dsp:cNvPr id="0" name=""/>
        <dsp:cNvSpPr/>
      </dsp:nvSpPr>
      <dsp:spPr>
        <a:xfrm>
          <a:off x="7383145" y="38999"/>
          <a:ext cx="3355975" cy="201358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Развитие торговых связей с Северным Причерноморьем и Средиземноморьем</a:t>
          </a:r>
          <a:r>
            <a:rPr lang="ru-RU" sz="1600" kern="1200" dirty="0" smtClean="0">
              <a:solidFill>
                <a:schemeClr val="tx1"/>
              </a:solidFill>
            </a:rPr>
            <a:t> вызвало прирост населения, и миграционные процессы были вызваны необходимостью его прокормить. 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7383145" y="38999"/>
        <a:ext cx="3355975" cy="2013585"/>
      </dsp:txXfrm>
    </dsp:sp>
    <dsp:sp modelId="{0B99A3CD-C86B-4E63-8E18-5EEDF935D2DB}">
      <dsp:nvSpPr>
        <dsp:cNvPr id="0" name=""/>
        <dsp:cNvSpPr/>
      </dsp:nvSpPr>
      <dsp:spPr>
        <a:xfrm>
          <a:off x="1845786" y="2388181"/>
          <a:ext cx="3355975" cy="201358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Зарождение государственности</a:t>
          </a:r>
          <a:r>
            <a:rPr lang="ru-RU" sz="2000" kern="1200" dirty="0" smtClean="0">
              <a:solidFill>
                <a:schemeClr val="tx1"/>
              </a:solidFill>
            </a:rPr>
            <a:t>.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</a:rPr>
            <a:t> Объединение племён в союзы породило и стремление к завоеваниям. 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1845786" y="2388181"/>
        <a:ext cx="3355975" cy="2013585"/>
      </dsp:txXfrm>
    </dsp:sp>
    <dsp:sp modelId="{444DBC0E-2B74-46D9-8A19-248ED0FC3F84}">
      <dsp:nvSpPr>
        <dsp:cNvPr id="0" name=""/>
        <dsp:cNvSpPr/>
      </dsp:nvSpPr>
      <dsp:spPr>
        <a:xfrm>
          <a:off x="5537358" y="2388181"/>
          <a:ext cx="3355975" cy="201358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Вторжение гуннов из Средней Азии</a:t>
          </a:r>
          <a:r>
            <a:rPr lang="ru-RU" sz="2000" kern="1200" dirty="0" smtClean="0">
              <a:solidFill>
                <a:schemeClr val="tx1"/>
              </a:solidFill>
            </a:rPr>
            <a:t>.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Это стало катализатором, вызвавшим движение народов, которые обосновывались на тех землях, что смогли захватить. </a:t>
          </a:r>
          <a:r>
            <a:rPr lang="ru-RU" sz="1800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/>
          </a:r>
          <a:br>
            <a:rPr lang="ru-RU" sz="1800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</a:br>
          <a:endParaRPr lang="ru-RU" sz="1800" kern="1200" dirty="0">
            <a:solidFill>
              <a:schemeClr val="tx1"/>
            </a:solidFill>
          </a:endParaRPr>
        </a:p>
      </dsp:txBody>
      <dsp:txXfrm>
        <a:off x="5537358" y="2388181"/>
        <a:ext cx="3355975" cy="20135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DBED93-3A63-48E1-9FD7-F464B299A081}">
      <dsp:nvSpPr>
        <dsp:cNvPr id="0" name=""/>
        <dsp:cNvSpPr/>
      </dsp:nvSpPr>
      <dsp:spPr>
        <a:xfrm>
          <a:off x="0" y="13930"/>
          <a:ext cx="2386479" cy="11044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418 г.-Вестготское королевство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916" y="67846"/>
        <a:ext cx="2278647" cy="996648"/>
      </dsp:txXfrm>
    </dsp:sp>
    <dsp:sp modelId="{EA6D6737-6B9C-418A-A5D6-4A4E11612049}">
      <dsp:nvSpPr>
        <dsp:cNvPr id="0" name=""/>
        <dsp:cNvSpPr/>
      </dsp:nvSpPr>
      <dsp:spPr>
        <a:xfrm>
          <a:off x="0" y="1288330"/>
          <a:ext cx="2386479" cy="11044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413 г.-Бургундское королевство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916" y="1342246"/>
        <a:ext cx="2278647" cy="996648"/>
      </dsp:txXfrm>
    </dsp:sp>
    <dsp:sp modelId="{4F4B58CE-280E-4CA0-8ED4-3C2C1F739A1A}">
      <dsp:nvSpPr>
        <dsp:cNvPr id="0" name=""/>
        <dsp:cNvSpPr/>
      </dsp:nvSpPr>
      <dsp:spPr>
        <a:xfrm>
          <a:off x="0" y="2562730"/>
          <a:ext cx="2386479" cy="11044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486 г.-королевство франков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916" y="2616646"/>
        <a:ext cx="2278647" cy="996648"/>
      </dsp:txXfrm>
    </dsp:sp>
    <dsp:sp modelId="{7E1722F2-654D-43D9-9D46-ECE94BE817BE}">
      <dsp:nvSpPr>
        <dsp:cNvPr id="0" name=""/>
        <dsp:cNvSpPr/>
      </dsp:nvSpPr>
      <dsp:spPr>
        <a:xfrm>
          <a:off x="0" y="3837130"/>
          <a:ext cx="2386479" cy="11044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439 г.-королевство вандалов и аланов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916" y="3891046"/>
        <a:ext cx="2278647" cy="9966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7/10/2025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175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580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739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061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7/10/2025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630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6249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9585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925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244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334D819-9F07-4261-B09B-9E467E5D9002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1950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811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7/10/2025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09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12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34109"/>
            <a:ext cx="12192000" cy="199505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ЕВРОПА В РАННЕЕ</a:t>
            </a:r>
            <a:br>
              <a:rPr lang="ru-RU" dirty="0" smtClean="0"/>
            </a:br>
            <a:r>
              <a:rPr lang="ru-RU" dirty="0" smtClean="0"/>
              <a:t>СРЕДНЕВЕКОВЬЕ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Древности к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Средневековью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Рим, варвары и христианская Церковь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9352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68131"/>
            <a:ext cx="10058400" cy="1450757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268"/>
            <a:ext cx="12156247" cy="423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6164" y="1389083"/>
            <a:ext cx="8178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0"/>
                <a:solidFill>
                  <a:schemeClr val="tx1"/>
                </a:solidFill>
              </a:rPr>
              <a:t>Римская</a:t>
            </a:r>
          </a:p>
          <a:p>
            <a:pPr algn="ctr"/>
            <a:r>
              <a:rPr lang="ru-RU" sz="1200" b="1" cap="none" spc="0" dirty="0" smtClean="0">
                <a:ln w="0"/>
                <a:solidFill>
                  <a:schemeClr val="tx1"/>
                </a:solidFill>
              </a:rPr>
              <a:t> империя</a:t>
            </a:r>
            <a:endParaRPr lang="ru-RU" sz="1200" b="1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2817" y="4239491"/>
            <a:ext cx="455830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Великий шелковый путь</a:t>
            </a:r>
            <a:endParaRPr lang="ru-RU" sz="3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29744" y="5031353"/>
            <a:ext cx="60960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333333"/>
                </a:solidFill>
                <a:latin typeface="YS Text"/>
              </a:rPr>
              <a:t>система караванных маршрутов, которая связывала Восточную Азию со Средиземноморьем в Античности и в Средние века.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4727" y="5031353"/>
            <a:ext cx="553258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333333"/>
                </a:solidFill>
                <a:latin typeface="YS Text"/>
              </a:rPr>
              <a:t>Путь был проложен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во II веке до н. э.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по инициативе древнекитайских императоров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8721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280" y="174212"/>
            <a:ext cx="10058400" cy="1450757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Варвары 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13361" y="1687230"/>
            <a:ext cx="5278119" cy="9355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0" tIns="45720" rIns="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люди, которые для древних греков, а затем и для римлян были чужеземцами, говорили на непонятном им языке и были чужды их культуре</a:t>
            </a:r>
          </a:p>
          <a:p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644459937"/>
              </p:ext>
            </p:extLst>
          </p:nvPr>
        </p:nvGraphicFramePr>
        <p:xfrm>
          <a:off x="180817" y="3467100"/>
          <a:ext cx="3617618" cy="3027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70966" y="2750406"/>
            <a:ext cx="2227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494949"/>
                </a:solidFill>
                <a:latin typeface="Fira Sans"/>
              </a:rPr>
              <a:t>Чем занимались?</a:t>
            </a:r>
            <a:endParaRPr lang="ru-RU" dirty="0">
              <a:solidFill>
                <a:srgbClr val="494949"/>
              </a:solidFill>
              <a:latin typeface="Fira Sans"/>
            </a:endParaRP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00"/>
          <a:stretch/>
        </p:blipFill>
        <p:spPr bwMode="auto">
          <a:xfrm>
            <a:off x="5659210" y="60673"/>
            <a:ext cx="6532790" cy="315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789475351"/>
              </p:ext>
            </p:extLst>
          </p:nvPr>
        </p:nvGraphicFramePr>
        <p:xfrm>
          <a:off x="9222557" y="3217121"/>
          <a:ext cx="2899464" cy="31724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1000" r="100000">
                        <a14:foregroundMark x1="4800" y1="94872" x2="94200" y2="95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038" y="3467100"/>
            <a:ext cx="5565520" cy="282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292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99" y="83018"/>
            <a:ext cx="3937001" cy="1450757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Двуполье 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999" y="2439185"/>
            <a:ext cx="12103118" cy="34968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3272" y="3127"/>
            <a:ext cx="3019846" cy="10097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7023" y="1429394"/>
            <a:ext cx="3132344" cy="100979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327401" y="759491"/>
            <a:ext cx="562887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способ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сельскохозяйственной обработки земли, при котором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под посевы используется только половина участка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, а другая половина находится под паром, с ежегодным их чередованием. 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24003" y="6123040"/>
            <a:ext cx="10579115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333333"/>
                </a:solidFill>
                <a:latin typeface="YS Text"/>
              </a:rPr>
              <a:t>*Пар </a:t>
            </a:r>
            <a:r>
              <a:rPr lang="ru-RU" sz="1600" b="1" dirty="0">
                <a:solidFill>
                  <a:srgbClr val="333333"/>
                </a:solidFill>
                <a:latin typeface="YS Text"/>
              </a:rPr>
              <a:t>в земледелии</a:t>
            </a:r>
            <a:r>
              <a:rPr lang="ru-RU" sz="1600" dirty="0">
                <a:solidFill>
                  <a:srgbClr val="333333"/>
                </a:solidFill>
                <a:latin typeface="YS Text"/>
              </a:rPr>
              <a:t> — это поле, свободное от возделывания сельскохозяйственных культур в течение определённого периода, которое тщательно обрабатывают и поддерживают в чистом от сорняков состоянии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60823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5" b="76261"/>
          <a:stretch/>
        </p:blipFill>
        <p:spPr bwMode="auto">
          <a:xfrm>
            <a:off x="4426561" y="0"/>
            <a:ext cx="7765439" cy="184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36" y="2068796"/>
            <a:ext cx="7678764" cy="431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82" b="98182" l="10000" r="94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9297" y="2068796"/>
            <a:ext cx="6053289" cy="478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бъект 2"/>
          <p:cNvSpPr>
            <a:spLocks noGrp="1"/>
          </p:cNvSpPr>
          <p:nvPr>
            <p:ph idx="1"/>
          </p:nvPr>
        </p:nvSpPr>
        <p:spPr>
          <a:xfrm>
            <a:off x="103825" y="327810"/>
            <a:ext cx="4322736" cy="139037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Варвары</a:t>
            </a:r>
            <a:r>
              <a:rPr lang="ru-RU" sz="2400" dirty="0" smtClean="0"/>
              <a:t>- это </a:t>
            </a:r>
            <a:r>
              <a:rPr lang="ru-RU" sz="2400" dirty="0"/>
              <a:t>не один народ, а множество разных: германцы (готы, франки, вандалы, саксы и другие), славяне, гунны, аланы и другие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84214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Причины великого переселения народов 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6535950"/>
              </p:ext>
            </p:extLst>
          </p:nvPr>
        </p:nvGraphicFramePr>
        <p:xfrm>
          <a:off x="1097280" y="1845734"/>
          <a:ext cx="10739120" cy="4440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1555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580" y="0"/>
            <a:ext cx="10058400" cy="1450757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Падение Римской империи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9800" y="2997199"/>
            <a:ext cx="6172200" cy="16287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900" b="1" dirty="0" smtClean="0">
                <a:solidFill>
                  <a:schemeClr val="tx1"/>
                </a:solidFill>
              </a:rPr>
              <a:t>В</a:t>
            </a:r>
            <a:r>
              <a:rPr lang="ru-RU" sz="3900" b="1" dirty="0" smtClean="0">
                <a:solidFill>
                  <a:srgbClr val="C00000"/>
                </a:solidFill>
              </a:rPr>
              <a:t> 476 </a:t>
            </a:r>
            <a:r>
              <a:rPr lang="ru-RU" sz="3900" b="1" dirty="0" smtClean="0">
                <a:solidFill>
                  <a:schemeClr val="tx1"/>
                </a:solidFill>
              </a:rPr>
              <a:t>г.</a:t>
            </a:r>
            <a:r>
              <a:rPr lang="ru-RU" sz="3900" b="1" dirty="0">
                <a:solidFill>
                  <a:schemeClr val="tx1"/>
                </a:solidFill>
              </a:rPr>
              <a:t>-</a:t>
            </a:r>
            <a:r>
              <a:rPr lang="ru-RU" dirty="0" smtClean="0"/>
              <a:t>свергнут </a:t>
            </a:r>
            <a:r>
              <a:rPr lang="ru-RU" dirty="0"/>
              <a:t>последний правитель </a:t>
            </a:r>
            <a:r>
              <a:rPr lang="ru-RU" dirty="0" smtClean="0"/>
              <a:t>Западной Римской </a:t>
            </a:r>
            <a:r>
              <a:rPr lang="ru-RU" dirty="0"/>
              <a:t>империи </a:t>
            </a:r>
            <a:endParaRPr lang="ru-RU" dirty="0" smtClean="0"/>
          </a:p>
          <a:p>
            <a:r>
              <a:rPr lang="ru-RU" sz="3300" b="1" i="1" dirty="0" err="1" smtClean="0">
                <a:solidFill>
                  <a:srgbClr val="C00000"/>
                </a:solidFill>
              </a:rPr>
              <a:t>Ро́мул</a:t>
            </a:r>
            <a:r>
              <a:rPr lang="ru-RU" sz="3300" b="1" i="1" dirty="0" smtClean="0">
                <a:solidFill>
                  <a:srgbClr val="C00000"/>
                </a:solidFill>
              </a:rPr>
              <a:t> </a:t>
            </a:r>
            <a:r>
              <a:rPr lang="ru-RU" sz="3300" b="1" i="1" dirty="0" err="1">
                <a:solidFill>
                  <a:srgbClr val="C00000"/>
                </a:solidFill>
              </a:rPr>
              <a:t>Августу́л</a:t>
            </a:r>
            <a:r>
              <a:rPr lang="ru-RU" sz="3300" b="1" i="1" dirty="0">
                <a:solidFill>
                  <a:srgbClr val="C00000"/>
                </a:solidFill>
              </a:rPr>
              <a:t> </a:t>
            </a:r>
            <a:r>
              <a:rPr lang="ru-RU" sz="3300" dirty="0">
                <a:solidFill>
                  <a:srgbClr val="C00000"/>
                </a:solidFill>
              </a:rPr>
              <a:t>(475—476</a:t>
            </a:r>
            <a:r>
              <a:rPr lang="ru-RU" sz="3300" dirty="0" smtClean="0">
                <a:solidFill>
                  <a:srgbClr val="C00000"/>
                </a:solidFill>
              </a:rPr>
              <a:t>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7500" y="1546294"/>
            <a:ext cx="5626100" cy="169277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YS Text"/>
              </a:rPr>
              <a:t>В</a:t>
            </a:r>
            <a:r>
              <a:rPr lang="ru-RU" sz="4000" b="1" dirty="0">
                <a:solidFill>
                  <a:srgbClr val="C00000"/>
                </a:solidFill>
                <a:latin typeface="YS Text"/>
              </a:rPr>
              <a:t> 395 </a:t>
            </a:r>
            <a:r>
              <a:rPr lang="ru-RU" sz="2400" b="1" dirty="0" smtClean="0">
                <a:solidFill>
                  <a:srgbClr val="333333"/>
                </a:solidFill>
                <a:latin typeface="YS Text"/>
              </a:rPr>
              <a:t>г.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Римская империя была разделена на </a:t>
            </a:r>
            <a:endParaRPr lang="ru-RU" b="1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sz="2800" b="1" dirty="0" smtClean="0">
                <a:solidFill>
                  <a:srgbClr val="333333"/>
                </a:solidFill>
                <a:latin typeface="YS Text"/>
              </a:rPr>
              <a:t>Западную </a:t>
            </a:r>
            <a:r>
              <a:rPr lang="ru-RU" sz="2800" b="1" dirty="0">
                <a:solidFill>
                  <a:srgbClr val="333333"/>
                </a:solidFill>
                <a:latin typeface="YS Text"/>
              </a:rPr>
              <a:t>и Восточную </a:t>
            </a:r>
            <a:r>
              <a:rPr lang="ru-RU" sz="2800" b="1" dirty="0" smtClean="0">
                <a:solidFill>
                  <a:srgbClr val="333333"/>
                </a:solidFill>
                <a:latin typeface="YS Text"/>
              </a:rPr>
              <a:t>части</a:t>
            </a:r>
          </a:p>
          <a:p>
            <a:endParaRPr lang="ru-RU" dirty="0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t="11319" r="5208" b="8403"/>
          <a:stretch/>
        </p:blipFill>
        <p:spPr bwMode="auto">
          <a:xfrm>
            <a:off x="393700" y="3047999"/>
            <a:ext cx="5549900" cy="367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8" r="13455"/>
          <a:stretch/>
        </p:blipFill>
        <p:spPr bwMode="auto">
          <a:xfrm>
            <a:off x="8483600" y="0"/>
            <a:ext cx="3987800" cy="32251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96000" y="5022026"/>
            <a:ext cx="609600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YS Text"/>
              </a:rPr>
              <a:t>Падение Восточной Римской империи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(Византии) произошло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29 мая 1453 года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в результате захвата столицы — Константинополя — армией османского султана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Мехмеда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II.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876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О</a:t>
            </a:r>
            <a:r>
              <a:rPr lang="ru-RU" sz="5400" b="1" dirty="0" smtClean="0">
                <a:solidFill>
                  <a:srgbClr val="C00000"/>
                </a:solidFill>
              </a:rPr>
              <a:t>бразование </a:t>
            </a:r>
            <a:r>
              <a:rPr lang="ru-RU" sz="5400" b="1" dirty="0">
                <a:solidFill>
                  <a:srgbClr val="C00000"/>
                </a:solidFill>
              </a:rPr>
              <a:t>варварских королевств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0" y="1909763"/>
            <a:ext cx="9402057" cy="4656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541606719"/>
              </p:ext>
            </p:extLst>
          </p:nvPr>
        </p:nvGraphicFramePr>
        <p:xfrm>
          <a:off x="267821" y="1737360"/>
          <a:ext cx="2386479" cy="4955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65199880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146</TotalTime>
  <Words>278</Words>
  <Application>Microsoft Office PowerPoint</Application>
  <PresentationFormat>Широкоэкранный</PresentationFormat>
  <Paragraphs>43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Fira Sans</vt:lpstr>
      <vt:lpstr>Times New Roman</vt:lpstr>
      <vt:lpstr>YS Text</vt:lpstr>
      <vt:lpstr>Ретро</vt:lpstr>
      <vt:lpstr>ЕВРОПА В РАННЕЕ СРЕДНЕВЕКОВЬЕ</vt:lpstr>
      <vt:lpstr> </vt:lpstr>
      <vt:lpstr>Варвары </vt:lpstr>
      <vt:lpstr>Двуполье </vt:lpstr>
      <vt:lpstr>Презентация PowerPoint</vt:lpstr>
      <vt:lpstr>Причины великого переселения народов </vt:lpstr>
      <vt:lpstr>Падение Римской империи</vt:lpstr>
      <vt:lpstr>Образование варварских королевств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ЕВРОПА В РАННЕЕ СРЕДНЕВЕКОВЬЕ</dc:title>
  <dc:creator>User</dc:creator>
  <cp:lastModifiedBy>User</cp:lastModifiedBy>
  <cp:revision>9</cp:revision>
  <dcterms:created xsi:type="dcterms:W3CDTF">2025-07-10T05:51:12Z</dcterms:created>
  <dcterms:modified xsi:type="dcterms:W3CDTF">2025-07-10T08:17:30Z</dcterms:modified>
</cp:coreProperties>
</file>