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6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6696" autoAdjust="0"/>
    <p:restoredTop sz="94622" autoAdjust="0"/>
  </p:normalViewPr>
  <p:slideViewPr>
    <p:cSldViewPr>
      <p:cViewPr varScale="1">
        <p:scale>
          <a:sx n="117" d="100"/>
          <a:sy n="117" d="100"/>
        </p:scale>
        <p:origin x="-23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61CC5A9-4155-4399-A3A3-5F342D6EF8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B626-0C0E-4AED-AFE5-ED6C14D9AE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D70E4-B9A8-474E-B752-471561DC73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2158CC8-2FCE-4A01-8D53-49BFC4A685F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24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140E652-4D2B-4A54-BDEE-2EFB891C1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A1D1-6C71-44B8-A7C7-61B4C6FE9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354A-0E22-4D90-AD70-52D845EEEF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B610839-8BD4-487B-921C-6022242631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BD3F9-B94B-4BC5-896C-E327A9FE15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ECD9-5FEA-4A6B-9071-7A3A2B45B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257A4-57ED-4602-91D4-ABADAD155F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2B31F-FAEB-4099-A608-610BF333BE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9751EF-FBDE-4335-81E5-AB536D597F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527917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Колодяжная Елена Анатольевна</a:t>
            </a:r>
            <a:br>
              <a:rPr lang="ru-RU" sz="1800" dirty="0" smtClean="0"/>
            </a:br>
            <a:r>
              <a:rPr lang="ru-RU" sz="1800" dirty="0" smtClean="0"/>
              <a:t>Воспитатель</a:t>
            </a:r>
            <a:br>
              <a:rPr lang="ru-RU" sz="1800" dirty="0" smtClean="0"/>
            </a:br>
            <a:r>
              <a:rPr lang="ru-RU" sz="1800" dirty="0" smtClean="0"/>
              <a:t>ГБДОУ д</a:t>
            </a:r>
            <a:r>
              <a:rPr lang="en-US" sz="1800" dirty="0" smtClean="0"/>
              <a:t>/c</a:t>
            </a:r>
            <a:r>
              <a:rPr lang="ru-RU" sz="1800" dirty="0" smtClean="0"/>
              <a:t>№93 компенсирующего вида</a:t>
            </a:r>
            <a:br>
              <a:rPr lang="ru-RU" sz="1800" dirty="0" smtClean="0"/>
            </a:br>
            <a:r>
              <a:rPr lang="ru-RU" sz="1800" dirty="0" smtClean="0"/>
              <a:t>Фрунзенского района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dirty="0" smtClean="0"/>
              <a:t>Санкт-Петербурга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124744"/>
            <a:ext cx="8458200" cy="1368152"/>
          </a:xfrm>
        </p:spPr>
        <p:txBody>
          <a:bodyPr>
            <a:noAutofit/>
          </a:bodyPr>
          <a:lstStyle/>
          <a:p>
            <a:r>
              <a:rPr lang="ru-RU" sz="3200" dirty="0" smtClean="0"/>
              <a:t>Мастер-класс по изготовлению поделки из бросового материала</a:t>
            </a:r>
            <a:r>
              <a:rPr lang="en-US" sz="3200" dirty="0" smtClean="0"/>
              <a:t>”</a:t>
            </a:r>
            <a:r>
              <a:rPr lang="ru-RU" sz="3200" dirty="0" smtClean="0"/>
              <a:t>Домик из Простоквашино</a:t>
            </a:r>
            <a:r>
              <a:rPr lang="en-US" sz="3200" dirty="0" smtClean="0"/>
              <a:t>”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90490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IMG_274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1628800"/>
            <a:ext cx="4032448" cy="38164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476671"/>
            <a:ext cx="8229600" cy="7475117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  </a:t>
            </a:r>
            <a:r>
              <a:rPr lang="en-US" sz="1800" dirty="0" smtClean="0"/>
              <a:t>8. </a:t>
            </a:r>
            <a:r>
              <a:rPr lang="ru-RU" sz="1800" dirty="0" smtClean="0"/>
              <a:t>Приклеиваем </a:t>
            </a:r>
            <a:r>
              <a:rPr lang="ru-RU" sz="1800" dirty="0"/>
              <a:t>заборчик к основе </a:t>
            </a:r>
            <a:r>
              <a:rPr lang="en-US" sz="1800" dirty="0" smtClean="0"/>
              <a:t>, </a:t>
            </a:r>
            <a:r>
              <a:rPr lang="ru-RU" sz="1800" dirty="0" smtClean="0"/>
              <a:t>на </a:t>
            </a:r>
            <a:r>
              <a:rPr lang="ru-RU" sz="1800" dirty="0"/>
              <a:t>который стоит </a:t>
            </a:r>
            <a:r>
              <a:rPr lang="ru-RU" sz="1800" dirty="0" smtClean="0"/>
              <a:t>домик</a:t>
            </a:r>
            <a:r>
              <a:rPr lang="en-US" sz="1800" dirty="0" smtClean="0"/>
              <a:t>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 descr="IMG_2751"/>
          <p:cNvPicPr>
            <a:picLocks noChangeAspect="1" noChangeArrowheads="1"/>
          </p:cNvPicPr>
          <p:nvPr/>
        </p:nvPicPr>
        <p:blipFill>
          <a:blip r:embed="rId2" cstate="email">
            <a:lum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1844824"/>
            <a:ext cx="4248472" cy="388843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1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188640"/>
            <a:ext cx="8302625" cy="6480721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     </a:t>
            </a:r>
            <a:r>
              <a:rPr lang="en-US" sz="2000" dirty="0" smtClean="0"/>
              <a:t>9.</a:t>
            </a:r>
            <a:r>
              <a:rPr lang="ru-RU" sz="1800" dirty="0" smtClean="0"/>
              <a:t>Украшаем </a:t>
            </a:r>
            <a:r>
              <a:rPr lang="ru-RU" sz="1800" dirty="0"/>
              <a:t>заборчик цветочками из любого </a:t>
            </a:r>
            <a:r>
              <a:rPr lang="ru-RU" sz="1800" dirty="0" smtClean="0"/>
              <a:t>журнала</a:t>
            </a:r>
            <a:r>
              <a:rPr lang="en-US" sz="1800" dirty="0" smtClean="0"/>
              <a:t>.</a:t>
            </a:r>
            <a:r>
              <a:rPr lang="ru-RU" sz="1800" dirty="0" smtClean="0"/>
              <a:t> </a:t>
            </a:r>
            <a:r>
              <a:rPr lang="ru-RU" sz="1800" dirty="0"/>
              <a:t>Ну</a:t>
            </a:r>
            <a:r>
              <a:rPr lang="en-US" sz="1800" dirty="0" smtClean="0"/>
              <a:t>, </a:t>
            </a:r>
            <a:r>
              <a:rPr lang="ru-RU" sz="1800" dirty="0" smtClean="0"/>
              <a:t>а </a:t>
            </a:r>
            <a:r>
              <a:rPr lang="ru-RU" sz="1800" dirty="0"/>
              <a:t>на окошечке будет сидеть кошечка</a:t>
            </a:r>
            <a:r>
              <a:rPr lang="en-US" sz="1800" dirty="0"/>
              <a:t>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610744" cy="3876030"/>
          </a:xfrm>
        </p:spPr>
        <p:txBody>
          <a:bodyPr/>
          <a:lstStyle/>
          <a:p>
            <a:r>
              <a:rPr lang="ru-RU" sz="3200" dirty="0" smtClean="0"/>
              <a:t>Домик из </a:t>
            </a:r>
            <a:r>
              <a:rPr lang="ru-RU" sz="3200" dirty="0"/>
              <a:t>П</a:t>
            </a:r>
            <a:r>
              <a:rPr lang="ru-RU" sz="3200" dirty="0" smtClean="0"/>
              <a:t>ростоквашино</a:t>
            </a:r>
            <a:endParaRPr lang="ru-RU" sz="3200" dirty="0"/>
          </a:p>
        </p:txBody>
      </p:sp>
      <p:pic>
        <p:nvPicPr>
          <p:cNvPr id="4" name="Объект 3"/>
          <p:cNvPicPr preferRelativeResize="0"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6441" y="1071571"/>
            <a:ext cx="3457575" cy="38766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5831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9877" y="4581128"/>
            <a:ext cx="6472238" cy="1273175"/>
          </a:xfrm>
        </p:spPr>
        <p:txBody>
          <a:bodyPr>
            <a:noAutofit/>
          </a:bodyPr>
          <a:lstStyle/>
          <a:p>
            <a:pPr marL="0" indent="0" algn="ctr">
              <a:buFontTx/>
              <a:buNone/>
            </a:pPr>
            <a:r>
              <a:rPr lang="ru-RU" sz="1800" dirty="0" smtClean="0"/>
              <a:t>1</a:t>
            </a:r>
            <a:r>
              <a:rPr lang="en-US" sz="1800" dirty="0" smtClean="0"/>
              <a:t>.</a:t>
            </a:r>
            <a:r>
              <a:rPr lang="ru-RU" sz="2000" dirty="0" smtClean="0"/>
              <a:t>Для </a:t>
            </a:r>
            <a:r>
              <a:rPr lang="ru-RU" sz="2000" dirty="0"/>
              <a:t>изготовления домика нам  необходимо</a:t>
            </a:r>
            <a:r>
              <a:rPr lang="en-US" sz="2000" dirty="0" smtClean="0"/>
              <a:t>:</a:t>
            </a:r>
            <a:endParaRPr lang="en-US" sz="1600" dirty="0" smtClean="0"/>
          </a:p>
          <a:p>
            <a:pPr marL="0" indent="0" algn="ctr">
              <a:buFontTx/>
              <a:buNone/>
            </a:pPr>
            <a:r>
              <a:rPr lang="ru-RU" sz="1600" dirty="0" smtClean="0"/>
              <a:t>Любая упаковочная коробка</a:t>
            </a:r>
            <a:r>
              <a:rPr lang="en-US" sz="1600" dirty="0" smtClean="0"/>
              <a:t>,</a:t>
            </a:r>
            <a:r>
              <a:rPr lang="ru-RU" sz="1600" dirty="0" smtClean="0"/>
              <a:t>клей </a:t>
            </a:r>
            <a:r>
              <a:rPr lang="en-US" sz="1600" dirty="0" smtClean="0"/>
              <a:t>“</a:t>
            </a:r>
            <a:r>
              <a:rPr lang="ru-RU" sz="1600" dirty="0" smtClean="0"/>
              <a:t>ПВА</a:t>
            </a:r>
            <a:r>
              <a:rPr lang="en-US" sz="1600" dirty="0" smtClean="0"/>
              <a:t>” </a:t>
            </a:r>
            <a:r>
              <a:rPr lang="ru-RU" sz="1600" dirty="0"/>
              <a:t>или </a:t>
            </a:r>
            <a:r>
              <a:rPr lang="en-US" sz="1600" dirty="0" smtClean="0"/>
              <a:t>“</a:t>
            </a:r>
            <a:r>
              <a:rPr lang="ru-RU" sz="1600" dirty="0" smtClean="0"/>
              <a:t>Момент</a:t>
            </a:r>
            <a:r>
              <a:rPr lang="en-US" sz="1600" dirty="0" smtClean="0"/>
              <a:t>”,</a:t>
            </a:r>
            <a:r>
              <a:rPr lang="ru-RU" sz="1600" dirty="0" smtClean="0"/>
              <a:t>карандаш</a:t>
            </a:r>
            <a:r>
              <a:rPr lang="en-US" sz="1600" dirty="0" smtClean="0"/>
              <a:t>,</a:t>
            </a:r>
            <a:r>
              <a:rPr lang="ru-RU" sz="1600" dirty="0" smtClean="0"/>
              <a:t>ножницы </a:t>
            </a:r>
            <a:r>
              <a:rPr lang="en-US" sz="1600" dirty="0"/>
              <a:t>,</a:t>
            </a:r>
            <a:r>
              <a:rPr lang="ru-RU" sz="1600" dirty="0"/>
              <a:t>картинки из журналов </a:t>
            </a:r>
            <a:r>
              <a:rPr lang="en-US" sz="1600" dirty="0"/>
              <a:t>,</a:t>
            </a:r>
            <a:r>
              <a:rPr lang="ru-RU" sz="1600" dirty="0"/>
              <a:t>тюль-маленький кусочек</a:t>
            </a:r>
            <a:r>
              <a:rPr lang="en-US" sz="1600" dirty="0"/>
              <a:t>.                                           </a:t>
            </a:r>
            <a:endParaRPr lang="ru-RU" sz="1600" dirty="0"/>
          </a:p>
        </p:txBody>
      </p:sp>
      <p:pic>
        <p:nvPicPr>
          <p:cNvPr id="2078" name="Picture 30" descr="IMG_271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2" y="934795"/>
            <a:ext cx="4320480" cy="341086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88640"/>
            <a:ext cx="8003232" cy="593752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600" dirty="0"/>
              <a:t>   </a:t>
            </a:r>
            <a:r>
              <a:rPr lang="ru-RU" sz="1600" dirty="0" smtClean="0"/>
              <a:t>2</a:t>
            </a:r>
            <a:r>
              <a:rPr lang="en-US" sz="1600" dirty="0" smtClean="0"/>
              <a:t>.</a:t>
            </a:r>
            <a:r>
              <a:rPr lang="ru-RU" sz="1600" dirty="0" smtClean="0"/>
              <a:t>  </a:t>
            </a:r>
            <a:r>
              <a:rPr lang="ru-RU" sz="1800" dirty="0"/>
              <a:t>Размечаем на картоне части домика (размеры могут быть от маленького до большого </a:t>
            </a:r>
            <a:r>
              <a:rPr lang="ru-RU" sz="1800" dirty="0" smtClean="0"/>
              <a:t>-</a:t>
            </a:r>
            <a:r>
              <a:rPr lang="en-US" sz="1800" dirty="0" smtClean="0"/>
              <a:t> </a:t>
            </a:r>
            <a:r>
              <a:rPr lang="ru-RU" sz="1800" dirty="0" smtClean="0"/>
              <a:t>это  </a:t>
            </a:r>
            <a:r>
              <a:rPr lang="ru-RU" sz="1800" dirty="0"/>
              <a:t>решает каждый сам</a:t>
            </a:r>
            <a:r>
              <a:rPr lang="en-US" sz="1800" dirty="0" smtClean="0"/>
              <a:t>. </a:t>
            </a:r>
            <a:r>
              <a:rPr lang="ru-RU" sz="1800" dirty="0" smtClean="0"/>
              <a:t>В </a:t>
            </a:r>
            <a:r>
              <a:rPr lang="ru-RU" sz="1800" dirty="0"/>
              <a:t>зависимости от того как  он будет использован</a:t>
            </a:r>
            <a:r>
              <a:rPr lang="en-US" sz="1800" dirty="0"/>
              <a:t>. </a:t>
            </a:r>
            <a:r>
              <a:rPr lang="ru-RU" sz="1800" dirty="0" smtClean="0"/>
              <a:t>Я </a:t>
            </a:r>
            <a:r>
              <a:rPr lang="ru-RU" sz="1800" dirty="0"/>
              <a:t>его использую на занятиях</a:t>
            </a:r>
            <a:r>
              <a:rPr lang="en-US" sz="1800" dirty="0" smtClean="0"/>
              <a:t>, </a:t>
            </a:r>
            <a:r>
              <a:rPr lang="ru-RU" sz="1800" dirty="0" smtClean="0"/>
              <a:t>в </a:t>
            </a:r>
            <a:r>
              <a:rPr lang="ru-RU" sz="1800" dirty="0"/>
              <a:t>самостоятельной игровой деятельности</a:t>
            </a:r>
            <a:r>
              <a:rPr lang="en-US" sz="1800" dirty="0"/>
              <a:t> </a:t>
            </a:r>
            <a:r>
              <a:rPr lang="ru-RU" sz="1800" dirty="0"/>
              <a:t>и в театральной деятельности детей</a:t>
            </a:r>
          </a:p>
        </p:txBody>
      </p:sp>
      <p:pic>
        <p:nvPicPr>
          <p:cNvPr id="3076" name="Picture 4" descr="IMG_272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736" y="1700809"/>
            <a:ext cx="4680519" cy="352839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692696"/>
            <a:ext cx="8229600" cy="8775154"/>
          </a:xfrm>
        </p:spPr>
        <p:txBody>
          <a:bodyPr/>
          <a:lstStyle/>
          <a:p>
            <a:pPr>
              <a:buFontTx/>
              <a:buNone/>
            </a:pPr>
            <a:r>
              <a:rPr lang="ru-RU" sz="1600" dirty="0"/>
              <a:t>          </a:t>
            </a:r>
          </a:p>
          <a:p>
            <a:pPr>
              <a:buFontTx/>
              <a:buNone/>
            </a:pPr>
            <a:r>
              <a:rPr lang="ru-RU" sz="1600" dirty="0"/>
              <a:t>          </a:t>
            </a:r>
            <a:r>
              <a:rPr lang="en-US" sz="1600" dirty="0" smtClean="0"/>
              <a:t>3</a:t>
            </a:r>
            <a:r>
              <a:rPr lang="en-US" sz="1600" dirty="0"/>
              <a:t>.</a:t>
            </a:r>
            <a:r>
              <a:rPr lang="ru-RU" sz="1800" dirty="0" smtClean="0"/>
              <a:t>Вырезаем </a:t>
            </a:r>
            <a:r>
              <a:rPr lang="ru-RU" sz="1800" dirty="0"/>
              <a:t>аккуратно ножницами по намеченным </a:t>
            </a:r>
            <a:r>
              <a:rPr lang="ru-RU" sz="1800" dirty="0" smtClean="0"/>
              <a:t>линиям</a:t>
            </a:r>
            <a:r>
              <a:rPr lang="en-US" sz="1800" dirty="0" smtClean="0"/>
              <a:t>.</a:t>
            </a:r>
            <a:endParaRPr lang="ru-RU" sz="1800" dirty="0"/>
          </a:p>
        </p:txBody>
      </p:sp>
      <p:pic>
        <p:nvPicPr>
          <p:cNvPr id="4100" name="Picture 4" descr="IMG_272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1844824"/>
            <a:ext cx="4392488" cy="36724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G_272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1759" y="1484784"/>
            <a:ext cx="4248473" cy="34563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95536" y="88042"/>
            <a:ext cx="8229600" cy="7083699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         </a:t>
            </a:r>
            <a:r>
              <a:rPr lang="ru-RU" sz="1800" dirty="0" smtClean="0"/>
              <a:t>4</a:t>
            </a:r>
            <a:r>
              <a:rPr lang="en-US" sz="1800" dirty="0" smtClean="0"/>
              <a:t>.</a:t>
            </a:r>
            <a:r>
              <a:rPr lang="ru-RU" sz="1800" dirty="0" smtClean="0"/>
              <a:t>Снимаем </a:t>
            </a:r>
            <a:r>
              <a:rPr lang="ru-RU" sz="1800" dirty="0"/>
              <a:t>с одной стороны верхний слой бумаги</a:t>
            </a:r>
            <a:r>
              <a:rPr lang="en-US" sz="1800" dirty="0" smtClean="0"/>
              <a:t>, </a:t>
            </a:r>
            <a:r>
              <a:rPr lang="ru-RU" sz="1800" dirty="0" smtClean="0"/>
              <a:t>чтобы </a:t>
            </a:r>
            <a:r>
              <a:rPr lang="ru-RU" sz="1800" dirty="0"/>
              <a:t>открыть волны картона( с одной из сторон снимается хуже </a:t>
            </a:r>
            <a:r>
              <a:rPr lang="en-US" sz="1800" dirty="0"/>
              <a:t>,</a:t>
            </a:r>
            <a:r>
              <a:rPr lang="ru-RU" sz="1800" dirty="0"/>
              <a:t> надо попробовать  на ненужном кусочке</a:t>
            </a:r>
            <a:r>
              <a:rPr lang="en-US" sz="1800" dirty="0"/>
              <a:t>)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IMG_272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48170" y="1844823"/>
            <a:ext cx="4320480" cy="35978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116632"/>
            <a:ext cx="8147050" cy="6009531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     </a:t>
            </a:r>
            <a:r>
              <a:rPr lang="en-US" sz="1800" dirty="0" smtClean="0"/>
              <a:t>5.</a:t>
            </a:r>
            <a:r>
              <a:rPr lang="ru-RU" sz="1800" dirty="0" smtClean="0"/>
              <a:t>Начинаем </a:t>
            </a:r>
            <a:r>
              <a:rPr lang="ru-RU" sz="1800" dirty="0"/>
              <a:t>собирать домик</a:t>
            </a:r>
            <a:r>
              <a:rPr lang="en-US" sz="1800" dirty="0" smtClean="0"/>
              <a:t>. </a:t>
            </a:r>
            <a:r>
              <a:rPr lang="ru-RU" sz="1800" dirty="0" smtClean="0"/>
              <a:t>Приклеиваем </a:t>
            </a:r>
            <a:r>
              <a:rPr lang="ru-RU" sz="1800" dirty="0"/>
              <a:t>его на основу</a:t>
            </a:r>
            <a:r>
              <a:rPr lang="en-US" sz="1800" dirty="0" smtClean="0"/>
              <a:t>, </a:t>
            </a:r>
            <a:r>
              <a:rPr lang="ru-RU" sz="1800" dirty="0" smtClean="0"/>
              <a:t>размечаем </a:t>
            </a:r>
            <a:r>
              <a:rPr lang="ru-RU" sz="1800" dirty="0"/>
              <a:t>окна и украшаем полосками</a:t>
            </a:r>
            <a:r>
              <a:rPr lang="en-US" sz="1800" dirty="0" smtClean="0"/>
              <a:t>. </a:t>
            </a:r>
            <a:r>
              <a:rPr lang="ru-RU" sz="1800" dirty="0" smtClean="0"/>
              <a:t>Можно </a:t>
            </a:r>
            <a:r>
              <a:rPr lang="ru-RU" sz="1800" dirty="0"/>
              <a:t>сразу прорезать окна острым ножом или резаком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IMG_272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1700808"/>
            <a:ext cx="4464496" cy="36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260648"/>
            <a:ext cx="8147050" cy="5865515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/>
              <a:t>      </a:t>
            </a:r>
            <a:r>
              <a:rPr lang="en-US" sz="1800" dirty="0" smtClean="0"/>
              <a:t> 6. </a:t>
            </a:r>
            <a:r>
              <a:rPr lang="ru-RU" sz="1800" dirty="0" smtClean="0"/>
              <a:t>Приклеиваем </a:t>
            </a:r>
            <a:r>
              <a:rPr lang="ru-RU" sz="1800" dirty="0"/>
              <a:t>наш домик на картон</a:t>
            </a:r>
            <a:r>
              <a:rPr lang="en-US" sz="1800" dirty="0"/>
              <a:t>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IMG_272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9753" y="1916832"/>
            <a:ext cx="4392488" cy="352777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83568" y="260648"/>
            <a:ext cx="8352928" cy="648072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dirty="0"/>
              <a:t>     </a:t>
            </a:r>
            <a:r>
              <a:rPr lang="en-US" sz="1800" dirty="0" smtClean="0"/>
              <a:t>7. </a:t>
            </a:r>
            <a:r>
              <a:rPr lang="ru-RU" sz="1800" dirty="0" smtClean="0"/>
              <a:t>Вырезаем </a:t>
            </a:r>
            <a:r>
              <a:rPr lang="ru-RU" sz="1800" dirty="0"/>
              <a:t>заборчик и снимаем один слой бумаги</a:t>
            </a:r>
            <a:r>
              <a:rPr lang="en-US" sz="1800" dirty="0"/>
              <a:t>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235</TotalTime>
  <Words>210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Колодяжная Елена Анатольевна Воспитатель ГБДОУ д/c№93 компенсирующего вида Фрунзенского района Санкт-Петербурга</vt:lpstr>
      <vt:lpstr>Домик из Простоквашино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Андрей</cp:lastModifiedBy>
  <cp:revision>9</cp:revision>
  <dcterms:created xsi:type="dcterms:W3CDTF">2011-10-09T16:05:28Z</dcterms:created>
  <dcterms:modified xsi:type="dcterms:W3CDTF">2011-11-01T20:25:48Z</dcterms:modified>
</cp:coreProperties>
</file>