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66" r:id="rId2"/>
    <p:sldId id="265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16696" autoAdjust="0"/>
    <p:restoredTop sz="94622" autoAdjust="0"/>
  </p:normalViewPr>
  <p:slideViewPr>
    <p:cSldViewPr>
      <p:cViewPr varScale="1">
        <p:scale>
          <a:sx n="117" d="100"/>
          <a:sy n="117" d="100"/>
        </p:scale>
        <p:origin x="-233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61CC5A9-4155-4399-A3A3-5F342D6EF8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EB626-0C0E-4AED-AFE5-ED6C14D9AE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D70E4-B9A8-474E-B752-471561DC73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Заголовок и объект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2158CC8-2FCE-4A01-8D53-49BFC4A685F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4242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140E652-4D2B-4A54-BDEE-2EFB891C18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8A1D1-6C71-44B8-A7C7-61B4C6FE943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0354A-0E22-4D90-AD70-52D845EEEF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1B610839-8BD4-487B-921C-6022242631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D3F9-B94B-4BC5-896C-E327A9FE15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9ECD9-5FEA-4A6B-9071-7A3A2B45BA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257A4-57ED-4602-91D4-ABADAD155F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2B31F-FAEB-4099-A608-610BF333BE7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89751EF-FBDE-4335-81E5-AB536D597FE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527917"/>
          </a:xfrm>
        </p:spPr>
        <p:txBody>
          <a:bodyPr>
            <a:normAutofit/>
          </a:bodyPr>
          <a:lstStyle/>
          <a:p>
            <a:r>
              <a:rPr lang="ru-RU" sz="1800" dirty="0" smtClean="0"/>
              <a:t>Колодяжная Елена Анатольевна</a:t>
            </a:r>
            <a:br>
              <a:rPr lang="ru-RU" sz="1800" dirty="0" smtClean="0"/>
            </a:br>
            <a:r>
              <a:rPr lang="ru-RU" sz="1800" dirty="0" smtClean="0"/>
              <a:t>Воспитатель</a:t>
            </a:r>
            <a:br>
              <a:rPr lang="ru-RU" sz="1800" dirty="0" smtClean="0"/>
            </a:br>
            <a:r>
              <a:rPr lang="ru-RU" sz="1800" dirty="0" smtClean="0"/>
              <a:t>ГБДОУ д</a:t>
            </a:r>
            <a:r>
              <a:rPr lang="en-US" sz="1800" dirty="0" smtClean="0"/>
              <a:t>/c</a:t>
            </a:r>
            <a:r>
              <a:rPr lang="ru-RU" sz="1800" dirty="0" smtClean="0"/>
              <a:t>№93 компенсирующего вида</a:t>
            </a:r>
            <a:br>
              <a:rPr lang="ru-RU" sz="1800" dirty="0" smtClean="0"/>
            </a:br>
            <a:r>
              <a:rPr lang="ru-RU" sz="1800" dirty="0" smtClean="0"/>
              <a:t>Фрунзенского района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ru-RU" sz="1800" dirty="0" smtClean="0"/>
              <a:t>Санкт-Петербурга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1124744"/>
            <a:ext cx="8458200" cy="1368152"/>
          </a:xfrm>
        </p:spPr>
        <p:txBody>
          <a:bodyPr>
            <a:noAutofit/>
          </a:bodyPr>
          <a:lstStyle/>
          <a:p>
            <a:r>
              <a:rPr lang="ru-RU" sz="3200" dirty="0" smtClean="0"/>
              <a:t>Мастер-класс по изготовлению поделки из бросового материала</a:t>
            </a:r>
            <a:r>
              <a:rPr lang="en-US" sz="3200" dirty="0" smtClean="0"/>
              <a:t>”</a:t>
            </a:r>
            <a:r>
              <a:rPr lang="ru-RU" sz="3200" dirty="0" smtClean="0"/>
              <a:t>Домик из Простоквашино</a:t>
            </a:r>
            <a:r>
              <a:rPr lang="en-US" sz="3200" dirty="0" smtClean="0"/>
              <a:t>”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5904908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IMG_2744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483768" y="1628800"/>
            <a:ext cx="4032448" cy="381642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89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914400" y="476671"/>
            <a:ext cx="8229600" cy="7475117"/>
          </a:xfrm>
        </p:spPr>
        <p:txBody>
          <a:bodyPr/>
          <a:lstStyle/>
          <a:p>
            <a:pPr>
              <a:buFontTx/>
              <a:buNone/>
            </a:pPr>
            <a:r>
              <a:rPr lang="en-US" sz="2800" dirty="0"/>
              <a:t>  </a:t>
            </a:r>
            <a:r>
              <a:rPr lang="en-US" sz="1800" dirty="0" smtClean="0"/>
              <a:t>8. </a:t>
            </a:r>
            <a:r>
              <a:rPr lang="ru-RU" sz="1800" dirty="0" smtClean="0"/>
              <a:t>Приклеиваем </a:t>
            </a:r>
            <a:r>
              <a:rPr lang="ru-RU" sz="1800" dirty="0"/>
              <a:t>заборчик к основе </a:t>
            </a:r>
            <a:r>
              <a:rPr lang="en-US" sz="1800" dirty="0" smtClean="0"/>
              <a:t>, </a:t>
            </a:r>
            <a:r>
              <a:rPr lang="ru-RU" sz="1800" dirty="0" smtClean="0"/>
              <a:t>на </a:t>
            </a:r>
            <a:r>
              <a:rPr lang="ru-RU" sz="1800" dirty="0"/>
              <a:t>который стоит </a:t>
            </a:r>
            <a:r>
              <a:rPr lang="ru-RU" sz="1800" dirty="0" smtClean="0"/>
              <a:t>домик</a:t>
            </a:r>
            <a:r>
              <a:rPr lang="en-US" sz="1800" dirty="0" smtClean="0"/>
              <a:t>.</a:t>
            </a: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8" name="Picture 6" descr="IMG_2751"/>
          <p:cNvPicPr>
            <a:picLocks noChangeAspect="1" noChangeArrowheads="1"/>
          </p:cNvPicPr>
          <p:nvPr/>
        </p:nvPicPr>
        <p:blipFill>
          <a:blip r:embed="rId2" cstate="email">
            <a:lum contrast="12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483768" y="1844824"/>
            <a:ext cx="4248472" cy="3888431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441" name="Rectangle 9"/>
          <p:cNvSpPr>
            <a:spLocks noGrp="1" noChangeArrowheads="1"/>
          </p:cNvSpPr>
          <p:nvPr>
            <p:ph type="body" sz="half" idx="2"/>
          </p:nvPr>
        </p:nvSpPr>
        <p:spPr>
          <a:xfrm>
            <a:off x="250825" y="188640"/>
            <a:ext cx="8302625" cy="6480721"/>
          </a:xfrm>
        </p:spPr>
        <p:txBody>
          <a:bodyPr/>
          <a:lstStyle/>
          <a:p>
            <a:pPr>
              <a:buFontTx/>
              <a:buNone/>
            </a:pPr>
            <a:r>
              <a:rPr lang="en-US" sz="2800" dirty="0"/>
              <a:t>     </a:t>
            </a:r>
            <a:r>
              <a:rPr lang="en-US" sz="2000" dirty="0" smtClean="0"/>
              <a:t>9.</a:t>
            </a:r>
            <a:r>
              <a:rPr lang="ru-RU" sz="1800" dirty="0" smtClean="0"/>
              <a:t>Украшаем </a:t>
            </a:r>
            <a:r>
              <a:rPr lang="ru-RU" sz="1800" dirty="0"/>
              <a:t>заборчик цветочками из любого </a:t>
            </a:r>
            <a:r>
              <a:rPr lang="ru-RU" sz="1800" dirty="0" smtClean="0"/>
              <a:t>журнала</a:t>
            </a:r>
            <a:r>
              <a:rPr lang="en-US" sz="1800" dirty="0" smtClean="0"/>
              <a:t>.</a:t>
            </a:r>
            <a:r>
              <a:rPr lang="ru-RU" sz="1800" dirty="0" smtClean="0"/>
              <a:t> </a:t>
            </a:r>
            <a:r>
              <a:rPr lang="ru-RU" sz="1800" dirty="0"/>
              <a:t>Ну</a:t>
            </a:r>
            <a:r>
              <a:rPr lang="en-US" sz="1800" dirty="0" smtClean="0"/>
              <a:t>, </a:t>
            </a:r>
            <a:r>
              <a:rPr lang="ru-RU" sz="1800" dirty="0" smtClean="0"/>
              <a:t>а </a:t>
            </a:r>
            <a:r>
              <a:rPr lang="ru-RU" sz="1800" dirty="0"/>
              <a:t>на окошечке будет сидеть кошечка</a:t>
            </a:r>
            <a:r>
              <a:rPr lang="en-US" sz="1800" dirty="0"/>
              <a:t>.</a:t>
            </a: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610744" cy="3876030"/>
          </a:xfrm>
        </p:spPr>
        <p:txBody>
          <a:bodyPr/>
          <a:lstStyle/>
          <a:p>
            <a:r>
              <a:rPr lang="ru-RU" sz="3200" dirty="0" smtClean="0"/>
              <a:t>Домик из </a:t>
            </a:r>
            <a:r>
              <a:rPr lang="ru-RU" sz="3200" dirty="0"/>
              <a:t>П</a:t>
            </a:r>
            <a:r>
              <a:rPr lang="ru-RU" sz="3200" dirty="0" smtClean="0"/>
              <a:t>ростоквашино</a:t>
            </a:r>
            <a:endParaRPr lang="ru-RU" sz="3200" dirty="0"/>
          </a:p>
        </p:txBody>
      </p:sp>
      <p:pic>
        <p:nvPicPr>
          <p:cNvPr id="4" name="Объект 3"/>
          <p:cNvPicPr preferRelativeResize="0">
            <a:picLocks noGrp="1" noChangeAspect="1"/>
          </p:cNvPicPr>
          <p:nvPr>
            <p:ph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16441" y="1071571"/>
            <a:ext cx="3457575" cy="387667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558315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299877" y="4581128"/>
            <a:ext cx="6472238" cy="1273175"/>
          </a:xfrm>
        </p:spPr>
        <p:txBody>
          <a:bodyPr>
            <a:noAutofit/>
          </a:bodyPr>
          <a:lstStyle/>
          <a:p>
            <a:pPr marL="0" indent="0" algn="ctr">
              <a:buFontTx/>
              <a:buNone/>
            </a:pPr>
            <a:r>
              <a:rPr lang="ru-RU" sz="1800" dirty="0" smtClean="0"/>
              <a:t>1</a:t>
            </a:r>
            <a:r>
              <a:rPr lang="en-US" sz="1800" dirty="0" smtClean="0"/>
              <a:t>.</a:t>
            </a:r>
            <a:r>
              <a:rPr lang="ru-RU" sz="2000" dirty="0" smtClean="0"/>
              <a:t>Для </a:t>
            </a:r>
            <a:r>
              <a:rPr lang="ru-RU" sz="2000" dirty="0"/>
              <a:t>изготовления домика нам  необходимо</a:t>
            </a:r>
            <a:r>
              <a:rPr lang="en-US" sz="2000" dirty="0" smtClean="0"/>
              <a:t>:</a:t>
            </a:r>
            <a:endParaRPr lang="en-US" sz="1600" dirty="0" smtClean="0"/>
          </a:p>
          <a:p>
            <a:pPr marL="0" indent="0" algn="ctr">
              <a:buFontTx/>
              <a:buNone/>
            </a:pPr>
            <a:r>
              <a:rPr lang="ru-RU" sz="1600" dirty="0" smtClean="0"/>
              <a:t>Любая упаковочная коробка</a:t>
            </a:r>
            <a:r>
              <a:rPr lang="en-US" sz="1600" dirty="0" smtClean="0"/>
              <a:t>,</a:t>
            </a:r>
            <a:r>
              <a:rPr lang="ru-RU" sz="1600" dirty="0" smtClean="0"/>
              <a:t>клей </a:t>
            </a:r>
            <a:r>
              <a:rPr lang="en-US" sz="1600" dirty="0" smtClean="0"/>
              <a:t>“</a:t>
            </a:r>
            <a:r>
              <a:rPr lang="ru-RU" sz="1600" dirty="0" smtClean="0"/>
              <a:t>ПВА</a:t>
            </a:r>
            <a:r>
              <a:rPr lang="en-US" sz="1600" dirty="0" smtClean="0"/>
              <a:t>” </a:t>
            </a:r>
            <a:r>
              <a:rPr lang="ru-RU" sz="1600" dirty="0"/>
              <a:t>или </a:t>
            </a:r>
            <a:r>
              <a:rPr lang="en-US" sz="1600" dirty="0" smtClean="0"/>
              <a:t>“</a:t>
            </a:r>
            <a:r>
              <a:rPr lang="ru-RU" sz="1600" dirty="0" smtClean="0"/>
              <a:t>Момент</a:t>
            </a:r>
            <a:r>
              <a:rPr lang="en-US" sz="1600" dirty="0" smtClean="0"/>
              <a:t>”,</a:t>
            </a:r>
            <a:r>
              <a:rPr lang="ru-RU" sz="1600" dirty="0" smtClean="0"/>
              <a:t>карандаш</a:t>
            </a:r>
            <a:r>
              <a:rPr lang="en-US" sz="1600" dirty="0" smtClean="0"/>
              <a:t>,</a:t>
            </a:r>
            <a:r>
              <a:rPr lang="ru-RU" sz="1600" dirty="0" smtClean="0"/>
              <a:t>ножницы </a:t>
            </a:r>
            <a:r>
              <a:rPr lang="en-US" sz="1600" dirty="0"/>
              <a:t>,</a:t>
            </a:r>
            <a:r>
              <a:rPr lang="ru-RU" sz="1600" dirty="0"/>
              <a:t>картинки из журналов </a:t>
            </a:r>
            <a:r>
              <a:rPr lang="en-US" sz="1600" dirty="0"/>
              <a:t>,</a:t>
            </a:r>
            <a:r>
              <a:rPr lang="ru-RU" sz="1600" dirty="0"/>
              <a:t>тюль-маленький кусочек</a:t>
            </a:r>
            <a:r>
              <a:rPr lang="en-US" sz="1600" dirty="0"/>
              <a:t>.                                           </a:t>
            </a:r>
            <a:endParaRPr lang="ru-RU" sz="1600" dirty="0"/>
          </a:p>
        </p:txBody>
      </p:sp>
      <p:pic>
        <p:nvPicPr>
          <p:cNvPr id="2078" name="Picture 30" descr="IMG_2718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7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339752" y="934795"/>
            <a:ext cx="4320480" cy="341086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683568" y="188640"/>
            <a:ext cx="8003232" cy="5937523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1600" dirty="0"/>
              <a:t>   </a:t>
            </a:r>
            <a:r>
              <a:rPr lang="ru-RU" sz="1600" dirty="0" smtClean="0"/>
              <a:t>2</a:t>
            </a:r>
            <a:r>
              <a:rPr lang="en-US" sz="1600" dirty="0" smtClean="0"/>
              <a:t>.</a:t>
            </a:r>
            <a:r>
              <a:rPr lang="ru-RU" sz="1600" dirty="0" smtClean="0"/>
              <a:t>  </a:t>
            </a:r>
            <a:r>
              <a:rPr lang="ru-RU" sz="1800" dirty="0"/>
              <a:t>Размечаем на картоне части домика (размеры могут быть от маленького до большого </a:t>
            </a:r>
            <a:r>
              <a:rPr lang="ru-RU" sz="1800" dirty="0" smtClean="0"/>
              <a:t>-</a:t>
            </a:r>
            <a:r>
              <a:rPr lang="en-US" sz="1800" dirty="0" smtClean="0"/>
              <a:t> </a:t>
            </a:r>
            <a:r>
              <a:rPr lang="ru-RU" sz="1800" dirty="0" smtClean="0"/>
              <a:t>это  </a:t>
            </a:r>
            <a:r>
              <a:rPr lang="ru-RU" sz="1800" dirty="0"/>
              <a:t>решает каждый сам</a:t>
            </a:r>
            <a:r>
              <a:rPr lang="en-US" sz="1800" dirty="0" smtClean="0"/>
              <a:t>. </a:t>
            </a:r>
            <a:r>
              <a:rPr lang="ru-RU" sz="1800" dirty="0" smtClean="0"/>
              <a:t>В </a:t>
            </a:r>
            <a:r>
              <a:rPr lang="ru-RU" sz="1800" dirty="0"/>
              <a:t>зависимости от того как  он будет использован</a:t>
            </a:r>
            <a:r>
              <a:rPr lang="en-US" sz="1800" dirty="0"/>
              <a:t>. </a:t>
            </a:r>
            <a:r>
              <a:rPr lang="ru-RU" sz="1800" dirty="0" smtClean="0"/>
              <a:t>Я </a:t>
            </a:r>
            <a:r>
              <a:rPr lang="ru-RU" sz="1800" dirty="0"/>
              <a:t>его использую на занятиях</a:t>
            </a:r>
            <a:r>
              <a:rPr lang="en-US" sz="1800" dirty="0" smtClean="0"/>
              <a:t>, </a:t>
            </a:r>
            <a:r>
              <a:rPr lang="ru-RU" sz="1800" dirty="0" smtClean="0"/>
              <a:t>в </a:t>
            </a:r>
            <a:r>
              <a:rPr lang="ru-RU" sz="1800" dirty="0"/>
              <a:t>самостоятельной игровой деятельности</a:t>
            </a:r>
            <a:r>
              <a:rPr lang="en-US" sz="1800" dirty="0"/>
              <a:t> </a:t>
            </a:r>
            <a:r>
              <a:rPr lang="ru-RU" sz="1800" dirty="0"/>
              <a:t>и в театральной деятельности детей</a:t>
            </a:r>
          </a:p>
        </p:txBody>
      </p:sp>
      <p:pic>
        <p:nvPicPr>
          <p:cNvPr id="3076" name="Picture 4" descr="IMG_2720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95736" y="1700809"/>
            <a:ext cx="4680519" cy="352839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692696"/>
            <a:ext cx="8229600" cy="8775154"/>
          </a:xfrm>
        </p:spPr>
        <p:txBody>
          <a:bodyPr/>
          <a:lstStyle/>
          <a:p>
            <a:pPr>
              <a:buFontTx/>
              <a:buNone/>
            </a:pPr>
            <a:r>
              <a:rPr lang="ru-RU" sz="1600" dirty="0"/>
              <a:t>          </a:t>
            </a:r>
          </a:p>
          <a:p>
            <a:pPr>
              <a:buFontTx/>
              <a:buNone/>
            </a:pPr>
            <a:r>
              <a:rPr lang="ru-RU" sz="1600" dirty="0"/>
              <a:t>          </a:t>
            </a:r>
            <a:r>
              <a:rPr lang="en-US" sz="1600" dirty="0" smtClean="0"/>
              <a:t>3</a:t>
            </a:r>
            <a:r>
              <a:rPr lang="en-US" sz="1600" dirty="0"/>
              <a:t>.</a:t>
            </a:r>
            <a:r>
              <a:rPr lang="ru-RU" sz="1800" dirty="0" smtClean="0"/>
              <a:t>Вырезаем </a:t>
            </a:r>
            <a:r>
              <a:rPr lang="ru-RU" sz="1800" dirty="0"/>
              <a:t>аккуратно ножницами по намеченным </a:t>
            </a:r>
            <a:r>
              <a:rPr lang="ru-RU" sz="1800" dirty="0" smtClean="0"/>
              <a:t>линиям</a:t>
            </a:r>
            <a:r>
              <a:rPr lang="en-US" sz="1800" dirty="0" smtClean="0"/>
              <a:t>.</a:t>
            </a:r>
            <a:endParaRPr lang="ru-RU" sz="1800" dirty="0"/>
          </a:p>
        </p:txBody>
      </p:sp>
      <p:pic>
        <p:nvPicPr>
          <p:cNvPr id="4100" name="Picture 4" descr="IMG_2721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55776" y="1844824"/>
            <a:ext cx="4392488" cy="367240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IMG_272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411759" y="1484784"/>
            <a:ext cx="4248473" cy="345638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7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395536" y="88042"/>
            <a:ext cx="8229600" cy="7083699"/>
          </a:xfrm>
        </p:spPr>
        <p:txBody>
          <a:bodyPr/>
          <a:lstStyle/>
          <a:p>
            <a:pPr>
              <a:buFontTx/>
              <a:buNone/>
            </a:pPr>
            <a:r>
              <a:rPr lang="en-US" sz="2800" dirty="0"/>
              <a:t>         </a:t>
            </a:r>
            <a:r>
              <a:rPr lang="ru-RU" sz="1800" dirty="0" smtClean="0"/>
              <a:t>4</a:t>
            </a:r>
            <a:r>
              <a:rPr lang="en-US" sz="1800" dirty="0" smtClean="0"/>
              <a:t>.</a:t>
            </a:r>
            <a:r>
              <a:rPr lang="ru-RU" sz="1800" dirty="0" smtClean="0"/>
              <a:t>Снимаем </a:t>
            </a:r>
            <a:r>
              <a:rPr lang="ru-RU" sz="1800" dirty="0"/>
              <a:t>с одной стороны верхний слой бумаги</a:t>
            </a:r>
            <a:r>
              <a:rPr lang="en-US" sz="1800" dirty="0" smtClean="0"/>
              <a:t>, </a:t>
            </a:r>
            <a:r>
              <a:rPr lang="ru-RU" sz="1800" dirty="0" smtClean="0"/>
              <a:t>чтобы </a:t>
            </a:r>
            <a:r>
              <a:rPr lang="ru-RU" sz="1800" dirty="0"/>
              <a:t>открыть волны картона( с одной из сторон снимается хуже </a:t>
            </a:r>
            <a:r>
              <a:rPr lang="en-US" sz="1800" dirty="0"/>
              <a:t>,</a:t>
            </a:r>
            <a:r>
              <a:rPr lang="ru-RU" sz="1800" dirty="0"/>
              <a:t> надо попробовать  на ненужном кусочке</a:t>
            </a:r>
            <a:r>
              <a:rPr lang="en-US" sz="1800" dirty="0"/>
              <a:t>)</a:t>
            </a: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IMG_272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448170" y="1844823"/>
            <a:ext cx="4320480" cy="359781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5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539750" y="116632"/>
            <a:ext cx="8147050" cy="6009531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400" dirty="0"/>
              <a:t>     </a:t>
            </a:r>
            <a:r>
              <a:rPr lang="en-US" sz="1800" dirty="0" smtClean="0"/>
              <a:t>5.</a:t>
            </a:r>
            <a:r>
              <a:rPr lang="ru-RU" sz="1800" dirty="0" smtClean="0"/>
              <a:t>Начинаем </a:t>
            </a:r>
            <a:r>
              <a:rPr lang="ru-RU" sz="1800" dirty="0"/>
              <a:t>собирать домик</a:t>
            </a:r>
            <a:r>
              <a:rPr lang="en-US" sz="1800" dirty="0" smtClean="0"/>
              <a:t>. </a:t>
            </a:r>
            <a:r>
              <a:rPr lang="ru-RU" sz="1800" dirty="0" smtClean="0"/>
              <a:t>Приклеиваем </a:t>
            </a:r>
            <a:r>
              <a:rPr lang="ru-RU" sz="1800" dirty="0"/>
              <a:t>его на основу</a:t>
            </a:r>
            <a:r>
              <a:rPr lang="en-US" sz="1800" dirty="0" smtClean="0"/>
              <a:t>, </a:t>
            </a:r>
            <a:r>
              <a:rPr lang="ru-RU" sz="1800" dirty="0" smtClean="0"/>
              <a:t>размечаем </a:t>
            </a:r>
            <a:r>
              <a:rPr lang="ru-RU" sz="1800" dirty="0"/>
              <a:t>окна и украшаем полосками</a:t>
            </a:r>
            <a:r>
              <a:rPr lang="en-US" sz="1800" dirty="0" smtClean="0"/>
              <a:t>. </a:t>
            </a:r>
            <a:r>
              <a:rPr lang="ru-RU" sz="1800" dirty="0" smtClean="0"/>
              <a:t>Можно </a:t>
            </a:r>
            <a:r>
              <a:rPr lang="ru-RU" sz="1800" dirty="0"/>
              <a:t>сразу прорезать окна острым ножом или резаком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IMG_2724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483768" y="1700808"/>
            <a:ext cx="4464496" cy="36004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293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539750" y="260648"/>
            <a:ext cx="8147050" cy="5865515"/>
          </a:xfrm>
        </p:spPr>
        <p:txBody>
          <a:bodyPr/>
          <a:lstStyle/>
          <a:p>
            <a:pPr>
              <a:buFontTx/>
              <a:buNone/>
            </a:pPr>
            <a:r>
              <a:rPr lang="ru-RU" sz="2800" dirty="0"/>
              <a:t>      </a:t>
            </a:r>
            <a:r>
              <a:rPr lang="en-US" sz="1800" dirty="0" smtClean="0"/>
              <a:t> 6. </a:t>
            </a:r>
            <a:r>
              <a:rPr lang="ru-RU" sz="1800" dirty="0" smtClean="0"/>
              <a:t>Приклеиваем </a:t>
            </a:r>
            <a:r>
              <a:rPr lang="ru-RU" sz="1800" dirty="0"/>
              <a:t>наш домик на картон</a:t>
            </a:r>
            <a:r>
              <a:rPr lang="en-US" sz="1800" dirty="0"/>
              <a:t>.</a:t>
            </a: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IMG_2725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339753" y="1916832"/>
            <a:ext cx="4392488" cy="352777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341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683568" y="260648"/>
            <a:ext cx="8352928" cy="6480720"/>
          </a:xfrm>
        </p:spPr>
        <p:txBody>
          <a:bodyPr/>
          <a:lstStyle/>
          <a:p>
            <a:pPr>
              <a:buFontTx/>
              <a:buNone/>
            </a:pPr>
            <a:r>
              <a:rPr lang="en-US" sz="2800" dirty="0"/>
              <a:t>     </a:t>
            </a:r>
            <a:r>
              <a:rPr lang="en-US" sz="1800" dirty="0" smtClean="0"/>
              <a:t>7. </a:t>
            </a:r>
            <a:r>
              <a:rPr lang="ru-RU" sz="1800" dirty="0" smtClean="0"/>
              <a:t>Вырезаем </a:t>
            </a:r>
            <a:r>
              <a:rPr lang="ru-RU" sz="1800" dirty="0"/>
              <a:t>заборчик и снимаем один слой бумаги</a:t>
            </a:r>
            <a:r>
              <a:rPr lang="en-US" sz="1800" dirty="0"/>
              <a:t>.</a:t>
            </a: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235</TotalTime>
  <Words>210</Words>
  <Application>Microsoft Office PowerPoint</Application>
  <PresentationFormat>Экран (4:3)</PresentationFormat>
  <Paragraphs>14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Трек</vt:lpstr>
      <vt:lpstr>Колодяжная Елена Анатольевна Воспитатель ГБДОУ д/c№93 компенсирующего вида Фрунзенского района Санкт-Петербурга</vt:lpstr>
      <vt:lpstr>Домик из Простоквашино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COMP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Андрей</cp:lastModifiedBy>
  <cp:revision>9</cp:revision>
  <dcterms:created xsi:type="dcterms:W3CDTF">2011-10-09T16:05:28Z</dcterms:created>
  <dcterms:modified xsi:type="dcterms:W3CDTF">2011-11-01T20:25:48Z</dcterms:modified>
</cp:coreProperties>
</file>