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8FC06-3E24-4C07-9C48-8BB42CDB0459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0DE58-F172-4C0B-864D-F5BFBF81A7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0DE58-F172-4C0B-864D-F5BFBF81A77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tera.ru/stixiya/authors/yashin/pokormite-ptic-zimoj.html" TargetMode="External"/><Relationship Id="rId3" Type="http://schemas.openxmlformats.org/officeDocument/2006/relationships/hyperlink" Target="http://blogs.privet.ru/community/Otdohni_has/97155690" TargetMode="External"/><Relationship Id="rId7" Type="http://schemas.openxmlformats.org/officeDocument/2006/relationships/hyperlink" Target="http://animashki2010.ucoz.ru/photo/smajly_animirovannye/smajl_ptichki/44-0-2039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rina-marianna.ya.ru/replies.xml?item_no=4825" TargetMode="External"/><Relationship Id="rId5" Type="http://schemas.openxmlformats.org/officeDocument/2006/relationships/hyperlink" Target="http://city.live174.ru/images/images.php?type=content&amp;itemid=2803&amp;header=%C2+%EE%E1%EB%E0%F1%F2%E8+%EF%EE-" TargetMode="External"/><Relationship Id="rId4" Type="http://schemas.openxmlformats.org/officeDocument/2006/relationships/hyperlink" Target="http://gifanimation.ru/anic3_new.ht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gif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12.gif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8.gif"/><Relationship Id="rId5" Type="http://schemas.openxmlformats.org/officeDocument/2006/relationships/image" Target="../media/image15.jpeg"/><Relationship Id="rId10" Type="http://schemas.openxmlformats.org/officeDocument/2006/relationships/image" Target="../media/image7.gif"/><Relationship Id="rId4" Type="http://schemas.openxmlformats.org/officeDocument/2006/relationships/image" Target="../media/image14.jpeg"/><Relationship Id="rId9" Type="http://schemas.openxmlformats.org/officeDocument/2006/relationships/image" Target="../media/image11.gif"/><Relationship Id="rId14" Type="http://schemas.openxmlformats.org/officeDocument/2006/relationships/image" Target="../media/image1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9.gif"/><Relationship Id="rId5" Type="http://schemas.openxmlformats.org/officeDocument/2006/relationships/image" Target="../media/image22.jpeg"/><Relationship Id="rId10" Type="http://schemas.openxmlformats.org/officeDocument/2006/relationships/image" Target="../media/image8.gif"/><Relationship Id="rId4" Type="http://schemas.openxmlformats.org/officeDocument/2006/relationships/image" Target="../media/image21.jpeg"/><Relationship Id="rId9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7.gif"/><Relationship Id="rId18" Type="http://schemas.openxmlformats.org/officeDocument/2006/relationships/image" Target="../media/image33.gif"/><Relationship Id="rId3" Type="http://schemas.openxmlformats.org/officeDocument/2006/relationships/image" Target="../media/image2.jpeg"/><Relationship Id="rId7" Type="http://schemas.openxmlformats.org/officeDocument/2006/relationships/image" Target="../media/image28.jpeg"/><Relationship Id="rId12" Type="http://schemas.openxmlformats.org/officeDocument/2006/relationships/image" Target="../media/image11.gif"/><Relationship Id="rId17" Type="http://schemas.openxmlformats.org/officeDocument/2006/relationships/image" Target="../media/image19.g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5" Type="http://schemas.openxmlformats.org/officeDocument/2006/relationships/image" Target="../media/image9.gif"/><Relationship Id="rId10" Type="http://schemas.openxmlformats.org/officeDocument/2006/relationships/image" Target="../media/image31.jpeg"/><Relationship Id="rId19" Type="http://schemas.openxmlformats.org/officeDocument/2006/relationships/image" Target="../media/image34.gif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35.jpeg"/><Relationship Id="rId7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9.gif"/><Relationship Id="rId4" Type="http://schemas.openxmlformats.org/officeDocument/2006/relationships/image" Target="../media/image36.jpeg"/><Relationship Id="rId9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39.jpeg"/><Relationship Id="rId7" Type="http://schemas.openxmlformats.org/officeDocument/2006/relationships/image" Target="../media/image11.gif"/><Relationship Id="rId12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3.jpeg"/><Relationship Id="rId5" Type="http://schemas.openxmlformats.org/officeDocument/2006/relationships/image" Target="../media/image41.jpeg"/><Relationship Id="rId10" Type="http://schemas.openxmlformats.org/officeDocument/2006/relationships/image" Target="../media/image9.gif"/><Relationship Id="rId4" Type="http://schemas.openxmlformats.org/officeDocument/2006/relationships/image" Target="../media/image40.jpeg"/><Relationship Id="rId9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906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3886200"/>
            <a:ext cx="5112568" cy="2423120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tx1"/>
                </a:solidFill>
              </a:rPr>
              <a:t>Работу выполнил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ученик 3 «В» класса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МБОУ-СОШ №47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Пилипенко Александр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Руководитель: Шуклина И.В.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764704"/>
            <a:ext cx="813690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«Покормите птиц зимой»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Изготовление кормушки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Использованные ресурсы: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31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596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002060"/>
                </a:solidFill>
                <a:hlinkClick r:id="rId3"/>
              </a:rPr>
              <a:t>http://blogs.privet.ru/community/Otdohni_has/97155690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r>
              <a:rPr lang="en-US" sz="1600" b="1" dirty="0" smtClean="0">
                <a:solidFill>
                  <a:srgbClr val="002060"/>
                </a:solidFill>
                <a:hlinkClick r:id="rId4"/>
              </a:rPr>
              <a:t>http://gifanimation.ru/anic3_new.htm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r>
              <a:rPr lang="en-US" sz="1600" b="1" dirty="0" smtClean="0">
                <a:solidFill>
                  <a:srgbClr val="002060"/>
                </a:solidFill>
                <a:hlinkClick r:id="rId5"/>
              </a:rPr>
              <a:t>http://city.live174.ru/images/images.php?type=content&amp;itemid=2803&amp;header=%C2+%EE%E1%EB%E0%F1%F2%E8+%EF%EE-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r>
              <a:rPr lang="en-US" sz="1600" b="1" dirty="0" smtClean="0">
                <a:hlinkClick r:id="rId6"/>
              </a:rPr>
              <a:t>http://irina-marianna.ya.ru/replies.xml?item_no=4825</a:t>
            </a:r>
            <a:endParaRPr lang="ru-RU" sz="1600" b="1" dirty="0" smtClean="0"/>
          </a:p>
          <a:p>
            <a:r>
              <a:rPr lang="en-US" sz="1600" b="1" dirty="0" smtClean="0">
                <a:hlinkClick r:id="rId7"/>
              </a:rPr>
              <a:t>http://animashki2010.ucoz.ru/photo/smajly_animirovannye/smajl_ptichki/44-0-2039</a:t>
            </a:r>
            <a:endParaRPr lang="ru-RU" sz="1600" b="1" dirty="0" smtClean="0"/>
          </a:p>
          <a:p>
            <a:r>
              <a:rPr lang="ru-RU" sz="2400" b="1" dirty="0" smtClean="0"/>
              <a:t>Стихотворение А.Яшина «Покормите птиц зимой»</a:t>
            </a:r>
          </a:p>
          <a:p>
            <a:r>
              <a:rPr lang="en-US" sz="1800" b="1" dirty="0" smtClean="0">
                <a:hlinkClick r:id="rId8"/>
              </a:rPr>
              <a:t>http://www.litera.ru/stixiya/authors/yashin/pokormite-ptic-zimoj.html</a:t>
            </a:r>
            <a:endParaRPr lang="ru-RU" sz="1800" b="1" dirty="0" smtClean="0"/>
          </a:p>
          <a:p>
            <a:r>
              <a:rPr lang="ru-RU" sz="2400" b="1" dirty="0" smtClean="0"/>
              <a:t>Фото: Пилипенко Л.А, </a:t>
            </a:r>
            <a:r>
              <a:rPr lang="ru-RU" sz="2400" b="1" dirty="0" err="1" smtClean="0"/>
              <a:t>Шуклиной</a:t>
            </a:r>
            <a:r>
              <a:rPr lang="ru-RU" sz="2400" b="1" dirty="0" smtClean="0"/>
              <a:t> И.В.</a:t>
            </a:r>
            <a:br>
              <a:rPr lang="ru-RU" sz="2400" b="1" dirty="0" smtClean="0"/>
            </a:br>
            <a:r>
              <a:rPr lang="ru-RU" sz="2400" b="1" dirty="0" smtClean="0"/>
              <a:t>Оформление презентации: Шуклина И.В.</a:t>
            </a:r>
          </a:p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endParaRPr lang="ru-RU" sz="1600" b="1" dirty="0" smtClean="0">
              <a:solidFill>
                <a:srgbClr val="FF0000"/>
              </a:solidFill>
            </a:endParaRPr>
          </a:p>
          <a:p>
            <a:endParaRPr lang="ru-RU" sz="1600" b="1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4896544" cy="256490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1-2. </a:t>
            </a:r>
            <a:r>
              <a:rPr lang="ru-RU" sz="3200" b="1" dirty="0" smtClean="0">
                <a:solidFill>
                  <a:srgbClr val="FF0000"/>
                </a:solidFill>
              </a:rPr>
              <a:t>Разметка заготовки.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3-4</a:t>
            </a:r>
            <a:r>
              <a:rPr lang="ru-RU" sz="3200" b="1" dirty="0" smtClean="0">
                <a:solidFill>
                  <a:srgbClr val="FF0000"/>
                </a:solidFill>
              </a:rPr>
              <a:t>.Выпиливание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       </a:t>
            </a:r>
            <a:r>
              <a:rPr lang="ru-RU" sz="3200" b="1" dirty="0" smtClean="0">
                <a:solidFill>
                  <a:srgbClr val="FF0000"/>
                </a:solidFill>
              </a:rPr>
              <a:t>электролобзиком.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</a:rPr>
              <a:t>5. </a:t>
            </a:r>
            <a:r>
              <a:rPr lang="ru-RU" sz="3200" b="1" dirty="0" smtClean="0">
                <a:solidFill>
                  <a:srgbClr val="FF0000"/>
                </a:solidFill>
              </a:rPr>
              <a:t>Шлифовка деталей.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8" name="Содержимое 7" descr="Фото006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3789040"/>
            <a:ext cx="1998222" cy="2664296"/>
          </a:xfrm>
        </p:spPr>
      </p:pic>
      <p:pic>
        <p:nvPicPr>
          <p:cNvPr id="9" name="Содержимое 8" descr="Фото0064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2483768" y="2636912"/>
            <a:ext cx="3006334" cy="4008446"/>
          </a:xfrm>
        </p:spPr>
      </p:pic>
      <p:pic>
        <p:nvPicPr>
          <p:cNvPr id="1026" name="Picture 2" descr="C:\Documents and Settings\Irina\Рабочий стол\rjhv\Фото00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636912"/>
            <a:ext cx="3024336" cy="4032449"/>
          </a:xfrm>
          <a:prstGeom prst="rect">
            <a:avLst/>
          </a:prstGeom>
          <a:noFill/>
        </p:spPr>
      </p:pic>
      <p:pic>
        <p:nvPicPr>
          <p:cNvPr id="1027" name="Picture 3" descr="C:\Documents and Settings\Irina\Рабочий стол\rjhv\Фото00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8284" y="188640"/>
            <a:ext cx="1728192" cy="2304256"/>
          </a:xfrm>
          <a:prstGeom prst="rect">
            <a:avLst/>
          </a:prstGeom>
          <a:noFill/>
        </p:spPr>
      </p:pic>
      <p:pic>
        <p:nvPicPr>
          <p:cNvPr id="1040" name="Picture 16" descr="C:\Documents and Settings\Irina\Рабочий стол\цифры\227_AoB\циферки\2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6093296"/>
            <a:ext cx="381000" cy="381000"/>
          </a:xfrm>
          <a:prstGeom prst="rect">
            <a:avLst/>
          </a:prstGeom>
          <a:noFill/>
        </p:spPr>
      </p:pic>
      <p:pic>
        <p:nvPicPr>
          <p:cNvPr id="1041" name="Picture 17" descr="C:\Documents and Settings\Irina\Рабочий стол\цифры\227_AoB\циферки\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6237312"/>
            <a:ext cx="381000" cy="381000"/>
          </a:xfrm>
          <a:prstGeom prst="rect">
            <a:avLst/>
          </a:prstGeom>
          <a:noFill/>
        </p:spPr>
      </p:pic>
      <p:pic>
        <p:nvPicPr>
          <p:cNvPr id="1042" name="Picture 18" descr="C:\Documents and Settings\Irina\Рабочий стол\цифры\227_AoB\циферки\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6237312"/>
            <a:ext cx="381000" cy="381000"/>
          </a:xfrm>
          <a:prstGeom prst="rect">
            <a:avLst/>
          </a:prstGeom>
          <a:noFill/>
        </p:spPr>
      </p:pic>
      <p:pic>
        <p:nvPicPr>
          <p:cNvPr id="1043" name="Picture 19" descr="C:\Documents and Settings\Irina\Рабочий стол\КРМУШКА\Фото005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188640"/>
            <a:ext cx="2052228" cy="2736304"/>
          </a:xfrm>
          <a:prstGeom prst="rect">
            <a:avLst/>
          </a:prstGeom>
          <a:noFill/>
        </p:spPr>
      </p:pic>
      <p:pic>
        <p:nvPicPr>
          <p:cNvPr id="25" name="Picture 13" descr="C:\Documents and Settings\Irina\Рабочий стол\цифры\1-9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2" y="2708920"/>
            <a:ext cx="381000" cy="381000"/>
          </a:xfrm>
          <a:prstGeom prst="rect">
            <a:avLst/>
          </a:prstGeom>
          <a:noFill/>
        </p:spPr>
      </p:pic>
      <p:pic>
        <p:nvPicPr>
          <p:cNvPr id="32" name="Picture 17" descr="C:\Documents and Settings\Irina\Рабочий стол\цифры\227_AoB\циферки\5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92280" y="2132856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924944"/>
            <a:ext cx="4104456" cy="331236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1-3. Разметка боковых     деталей кормушки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4-5.Выпиливание электролобзиком фронтальной и тыльной детали кормушки.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6.Готовая деталь.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Фото007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1944216" cy="2592288"/>
          </a:xfrm>
        </p:spPr>
      </p:pic>
      <p:pic>
        <p:nvPicPr>
          <p:cNvPr id="2050" name="Picture 2" descr="C:\Documents and Settings\Irina\Рабочий стол\rjhv\Фото00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260648"/>
            <a:ext cx="1872208" cy="2496278"/>
          </a:xfrm>
          <a:prstGeom prst="rect">
            <a:avLst/>
          </a:prstGeom>
          <a:noFill/>
        </p:spPr>
      </p:pic>
      <p:pic>
        <p:nvPicPr>
          <p:cNvPr id="2051" name="Picture 3" descr="C:\Documents and Settings\Irina\Рабочий стол\rjhv\Фото00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0648"/>
            <a:ext cx="1836204" cy="2448271"/>
          </a:xfrm>
          <a:prstGeom prst="rect">
            <a:avLst/>
          </a:prstGeom>
          <a:noFill/>
        </p:spPr>
      </p:pic>
      <p:pic>
        <p:nvPicPr>
          <p:cNvPr id="2052" name="Picture 4" descr="C:\Documents and Settings\Irina\Рабочий стол\rjhv\Фото00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260649"/>
            <a:ext cx="1836205" cy="2448272"/>
          </a:xfrm>
          <a:prstGeom prst="rect">
            <a:avLst/>
          </a:prstGeom>
          <a:noFill/>
        </p:spPr>
      </p:pic>
      <p:pic>
        <p:nvPicPr>
          <p:cNvPr id="2053" name="Picture 5" descr="C:\Documents and Settings\Irina\Рабочий стол\rjhv\Фото00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284984"/>
            <a:ext cx="2160240" cy="2880320"/>
          </a:xfrm>
          <a:prstGeom prst="rect">
            <a:avLst/>
          </a:prstGeom>
          <a:noFill/>
        </p:spPr>
      </p:pic>
      <p:pic>
        <p:nvPicPr>
          <p:cNvPr id="2054" name="Picture 6" descr="C:\Documents and Settings\Irina\Рабочий стол\rjhv\Фото00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3356992"/>
            <a:ext cx="2124236" cy="2832315"/>
          </a:xfrm>
          <a:prstGeom prst="rect">
            <a:avLst/>
          </a:prstGeom>
          <a:noFill/>
        </p:spPr>
      </p:pic>
      <p:pic>
        <p:nvPicPr>
          <p:cNvPr id="2061" name="Picture 13" descr="C:\Documents and Settings\Irina\Рабочий стол\цифры\1-9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2420888"/>
            <a:ext cx="381000" cy="381000"/>
          </a:xfrm>
          <a:prstGeom prst="rect">
            <a:avLst/>
          </a:prstGeom>
          <a:noFill/>
        </p:spPr>
      </p:pic>
      <p:pic>
        <p:nvPicPr>
          <p:cNvPr id="2062" name="Picture 14" descr="C:\Documents and Settings\Irina\Рабочий стол\цифры\227_AoB\циферки\2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83768" y="2348880"/>
            <a:ext cx="381000" cy="381000"/>
          </a:xfrm>
          <a:prstGeom prst="rect">
            <a:avLst/>
          </a:prstGeom>
          <a:noFill/>
        </p:spPr>
      </p:pic>
      <p:pic>
        <p:nvPicPr>
          <p:cNvPr id="2063" name="Picture 15" descr="C:\Documents and Settings\Irina\Рабочий стол\цифры\227_AoB\циферки\3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88024" y="2348880"/>
            <a:ext cx="381000" cy="381000"/>
          </a:xfrm>
          <a:prstGeom prst="rect">
            <a:avLst/>
          </a:prstGeom>
          <a:noFill/>
        </p:spPr>
      </p:pic>
      <p:pic>
        <p:nvPicPr>
          <p:cNvPr id="2064" name="Picture 16" descr="C:\Documents and Settings\Irina\Рабочий стол\цифры\227_AoB\циферки\4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48264" y="2348880"/>
            <a:ext cx="381000" cy="381000"/>
          </a:xfrm>
          <a:prstGeom prst="rect">
            <a:avLst/>
          </a:prstGeom>
          <a:noFill/>
        </p:spPr>
      </p:pic>
      <p:pic>
        <p:nvPicPr>
          <p:cNvPr id="2065" name="Picture 17" descr="C:\Documents and Settings\Irina\Рабочий стол\цифры\227_AoB\циферки\5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5805264"/>
            <a:ext cx="381000" cy="381000"/>
          </a:xfrm>
          <a:prstGeom prst="rect">
            <a:avLst/>
          </a:prstGeom>
          <a:noFill/>
        </p:spPr>
      </p:pic>
      <p:pic>
        <p:nvPicPr>
          <p:cNvPr id="2066" name="Picture 18" descr="C:\Documents and Settings\Irina\Рабочий стол\цифры\227_AoB\циферки\6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32240" y="5805264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221088"/>
            <a:ext cx="3456384" cy="208823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1.    Шлифовка    деталей.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2-5. Соединение фронтальной и тыльной детали с основанием кормушки.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Фото01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2214246" cy="2952328"/>
          </a:xfrm>
        </p:spPr>
      </p:pic>
      <p:pic>
        <p:nvPicPr>
          <p:cNvPr id="3074" name="Picture 2" descr="C:\Documents and Settings\Irina\Рабочий стол\rjhv\Фото01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60648"/>
            <a:ext cx="2160240" cy="2880320"/>
          </a:xfrm>
          <a:prstGeom prst="rect">
            <a:avLst/>
          </a:prstGeom>
          <a:noFill/>
        </p:spPr>
      </p:pic>
      <p:pic>
        <p:nvPicPr>
          <p:cNvPr id="3075" name="Picture 3" descr="C:\Documents and Settings\Irina\Рабочий стол\rjhv\Фото0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60648"/>
            <a:ext cx="2160240" cy="2880320"/>
          </a:xfrm>
          <a:prstGeom prst="rect">
            <a:avLst/>
          </a:prstGeom>
          <a:noFill/>
        </p:spPr>
      </p:pic>
      <p:pic>
        <p:nvPicPr>
          <p:cNvPr id="3076" name="Picture 4" descr="C:\Documents and Settings\Irina\Рабочий стол\rjhv\Фото01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501008"/>
            <a:ext cx="2304256" cy="3072341"/>
          </a:xfrm>
          <a:prstGeom prst="rect">
            <a:avLst/>
          </a:prstGeom>
          <a:noFill/>
        </p:spPr>
      </p:pic>
      <p:pic>
        <p:nvPicPr>
          <p:cNvPr id="3077" name="Picture 5" descr="C:\Documents and Settings\Irina\Рабочий стол\rjhv\Фото01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3356992"/>
            <a:ext cx="2376264" cy="3168352"/>
          </a:xfrm>
          <a:prstGeom prst="rect">
            <a:avLst/>
          </a:prstGeom>
          <a:noFill/>
        </p:spPr>
      </p:pic>
      <p:pic>
        <p:nvPicPr>
          <p:cNvPr id="9" name="Picture 13" descr="C:\Documents and Settings\Irina\Рабочий стол\цифры\1-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2852936"/>
            <a:ext cx="381000" cy="381000"/>
          </a:xfrm>
          <a:prstGeom prst="rect">
            <a:avLst/>
          </a:prstGeom>
          <a:noFill/>
        </p:spPr>
      </p:pic>
      <p:pic>
        <p:nvPicPr>
          <p:cNvPr id="10" name="Picture 14" descr="C:\Documents and Settings\Irina\Рабочий стол\цифры\227_AoB\циферки\2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2780928"/>
            <a:ext cx="381000" cy="381000"/>
          </a:xfrm>
          <a:prstGeom prst="rect">
            <a:avLst/>
          </a:prstGeom>
          <a:noFill/>
        </p:spPr>
      </p:pic>
      <p:pic>
        <p:nvPicPr>
          <p:cNvPr id="11" name="Picture 15" descr="C:\Documents and Settings\Irina\Рабочий стол\цифры\227_AoB\циферки\3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2780928"/>
            <a:ext cx="381000" cy="381000"/>
          </a:xfrm>
          <a:prstGeom prst="rect">
            <a:avLst/>
          </a:prstGeom>
          <a:noFill/>
        </p:spPr>
      </p:pic>
      <p:pic>
        <p:nvPicPr>
          <p:cNvPr id="12" name="Picture 16" descr="C:\Documents and Settings\Irina\Рабочий стол\цифры\227_AoB\циферки\4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6165304"/>
            <a:ext cx="381000" cy="381000"/>
          </a:xfrm>
          <a:prstGeom prst="rect">
            <a:avLst/>
          </a:prstGeom>
          <a:noFill/>
        </p:spPr>
      </p:pic>
      <p:pic>
        <p:nvPicPr>
          <p:cNvPr id="13" name="Picture 17" descr="C:\Documents and Settings\Irina\Рабочий стол\цифры\227_AoB\циферки\5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00192" y="6165304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564904"/>
            <a:ext cx="8229600" cy="172819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1-3.Разметка заготовок боковых деталей кормушки.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4-5.Выпиливание боковых деталей кормушки по разметке.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6-7.Зачистка деталей наждачной бумагой.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8.    Присоединение боковых деталей к кормушке.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Irina\Рабочий стол\rjhv\Фото012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890210" cy="2520280"/>
          </a:xfrm>
          <a:prstGeom prst="rect">
            <a:avLst/>
          </a:prstGeom>
          <a:noFill/>
        </p:spPr>
      </p:pic>
      <p:pic>
        <p:nvPicPr>
          <p:cNvPr id="4099" name="Picture 3" descr="C:\Documents and Settings\Irina\Рабочий стол\rjhv\Фото01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0"/>
            <a:ext cx="1890210" cy="2520280"/>
          </a:xfrm>
          <a:prstGeom prst="rect">
            <a:avLst/>
          </a:prstGeom>
          <a:noFill/>
        </p:spPr>
      </p:pic>
      <p:pic>
        <p:nvPicPr>
          <p:cNvPr id="4100" name="Picture 4" descr="C:\Documents and Settings\Irina\Рабочий стол\rjhv\Фото01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0"/>
            <a:ext cx="1872208" cy="2496277"/>
          </a:xfrm>
          <a:prstGeom prst="rect">
            <a:avLst/>
          </a:prstGeom>
          <a:noFill/>
        </p:spPr>
      </p:pic>
      <p:pic>
        <p:nvPicPr>
          <p:cNvPr id="4101" name="Picture 5" descr="C:\Documents and Settings\Irina\Рабочий стол\rjhv\Фото01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0"/>
            <a:ext cx="1872208" cy="2496277"/>
          </a:xfrm>
          <a:prstGeom prst="rect">
            <a:avLst/>
          </a:prstGeom>
          <a:noFill/>
        </p:spPr>
      </p:pic>
      <p:pic>
        <p:nvPicPr>
          <p:cNvPr id="4102" name="Picture 6" descr="C:\Documents and Settings\Irina\Рабочий стол\rjhv\Фото01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265712"/>
            <a:ext cx="1944216" cy="2592288"/>
          </a:xfrm>
          <a:prstGeom prst="rect">
            <a:avLst/>
          </a:prstGeom>
          <a:noFill/>
        </p:spPr>
      </p:pic>
      <p:pic>
        <p:nvPicPr>
          <p:cNvPr id="4103" name="Picture 7" descr="C:\Documents and Settings\Irina\Рабочий стол\rjhv\Фото014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3768" y="4337720"/>
            <a:ext cx="1890210" cy="2520280"/>
          </a:xfrm>
          <a:prstGeom prst="rect">
            <a:avLst/>
          </a:prstGeom>
          <a:noFill/>
        </p:spPr>
      </p:pic>
      <p:pic>
        <p:nvPicPr>
          <p:cNvPr id="4104" name="Picture 8" descr="C:\Documents and Settings\Irina\Рабочий стол\rjhv\Фото014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4265712"/>
            <a:ext cx="1944216" cy="2592288"/>
          </a:xfrm>
          <a:prstGeom prst="rect">
            <a:avLst/>
          </a:prstGeom>
          <a:noFill/>
        </p:spPr>
      </p:pic>
      <p:pic>
        <p:nvPicPr>
          <p:cNvPr id="4105" name="Picture 9" descr="C:\Documents and Settings\Irina\Рабочий стол\rjhv\Фото015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4241708"/>
            <a:ext cx="1962219" cy="2616292"/>
          </a:xfrm>
          <a:prstGeom prst="rect">
            <a:avLst/>
          </a:prstGeom>
          <a:noFill/>
        </p:spPr>
      </p:pic>
      <p:pic>
        <p:nvPicPr>
          <p:cNvPr id="14" name="Picture 13" descr="C:\Documents and Settings\Irina\Рабочий стол\цифры\1-9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2132856"/>
            <a:ext cx="381000" cy="381000"/>
          </a:xfrm>
          <a:prstGeom prst="rect">
            <a:avLst/>
          </a:prstGeom>
          <a:noFill/>
        </p:spPr>
      </p:pic>
      <p:pic>
        <p:nvPicPr>
          <p:cNvPr id="15" name="Picture 14" descr="C:\Documents and Settings\Irina\Рабочий стол\цифры\227_AoB\циферки\2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27784" y="2166228"/>
            <a:ext cx="381000" cy="381000"/>
          </a:xfrm>
          <a:prstGeom prst="rect">
            <a:avLst/>
          </a:prstGeom>
          <a:noFill/>
        </p:spPr>
      </p:pic>
      <p:pic>
        <p:nvPicPr>
          <p:cNvPr id="16" name="Picture 15" descr="C:\Documents and Settings\Irina\Рабочий стол\цифры\227_AoB\циферки\3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2132856"/>
            <a:ext cx="381000" cy="381000"/>
          </a:xfrm>
          <a:prstGeom prst="rect">
            <a:avLst/>
          </a:prstGeom>
          <a:noFill/>
        </p:spPr>
      </p:pic>
      <p:pic>
        <p:nvPicPr>
          <p:cNvPr id="17" name="Picture 16" descr="C:\Documents and Settings\Irina\Рабочий стол\цифры\227_AoB\циферки\4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92280" y="2132856"/>
            <a:ext cx="381000" cy="381000"/>
          </a:xfrm>
          <a:prstGeom prst="rect">
            <a:avLst/>
          </a:prstGeom>
          <a:noFill/>
        </p:spPr>
      </p:pic>
      <p:pic>
        <p:nvPicPr>
          <p:cNvPr id="18" name="Picture 17" descr="C:\Documents and Settings\Irina\Рабочий стол\цифры\227_AoB\циферки\5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1520" y="6477000"/>
            <a:ext cx="381000" cy="381000"/>
          </a:xfrm>
          <a:prstGeom prst="rect">
            <a:avLst/>
          </a:prstGeom>
          <a:noFill/>
        </p:spPr>
      </p:pic>
      <p:pic>
        <p:nvPicPr>
          <p:cNvPr id="19" name="Picture 18" descr="C:\Documents and Settings\Irina\Рабочий стол\цифры\227_AoB\циферки\6.GIF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483768" y="6477000"/>
            <a:ext cx="381000" cy="381000"/>
          </a:xfrm>
          <a:prstGeom prst="rect">
            <a:avLst/>
          </a:prstGeom>
          <a:noFill/>
        </p:spPr>
      </p:pic>
      <p:pic>
        <p:nvPicPr>
          <p:cNvPr id="4106" name="Picture 10" descr="C:\Documents and Settings\Irina\Рабочий стол\цифры\227_AoB\циферки\7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72000" y="6477000"/>
            <a:ext cx="381000" cy="381000"/>
          </a:xfrm>
          <a:prstGeom prst="rect">
            <a:avLst/>
          </a:prstGeom>
          <a:noFill/>
        </p:spPr>
      </p:pic>
      <p:pic>
        <p:nvPicPr>
          <p:cNvPr id="4107" name="Picture 11" descr="C:\Documents and Settings\Irina\Рабочий стол\цифры\227_AoB\циферки\8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020272" y="6477000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4077072"/>
            <a:ext cx="5364088" cy="24482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FF0000"/>
                </a:solidFill>
              </a:rPr>
              <a:t>1.Вид кормушки с одной боковой частью.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2.Присоединение второй боковой части.</a:t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3.Вид  кормушки с двумя боковыми частями. </a:t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4.Изготовление перемычки крыши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Фото015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60648"/>
            <a:ext cx="2232248" cy="2976331"/>
          </a:xfrm>
        </p:spPr>
      </p:pic>
      <p:pic>
        <p:nvPicPr>
          <p:cNvPr id="5122" name="Picture 2" descr="C:\Documents and Settings\Irina\Рабочий стол\rjhv\Фото01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60648"/>
            <a:ext cx="2232248" cy="2976331"/>
          </a:xfrm>
          <a:prstGeom prst="rect">
            <a:avLst/>
          </a:prstGeom>
          <a:noFill/>
        </p:spPr>
      </p:pic>
      <p:pic>
        <p:nvPicPr>
          <p:cNvPr id="5123" name="Picture 3" descr="C:\Documents and Settings\Irina\Рабочий стол\rjhv\Фото01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60648"/>
            <a:ext cx="2160240" cy="2880320"/>
          </a:xfrm>
          <a:prstGeom prst="rect">
            <a:avLst/>
          </a:prstGeom>
          <a:noFill/>
        </p:spPr>
      </p:pic>
      <p:pic>
        <p:nvPicPr>
          <p:cNvPr id="5124" name="Picture 4" descr="C:\Documents and Settings\Irina\Рабочий стол\rjhv\Фото019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861048"/>
            <a:ext cx="3528392" cy="2646294"/>
          </a:xfrm>
          <a:prstGeom prst="rect">
            <a:avLst/>
          </a:prstGeom>
          <a:noFill/>
        </p:spPr>
      </p:pic>
      <p:pic>
        <p:nvPicPr>
          <p:cNvPr id="8" name="Picture 13" descr="C:\Documents and Settings\Irina\Рабочий стол\цифры\1-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2852936"/>
            <a:ext cx="381000" cy="381000"/>
          </a:xfrm>
          <a:prstGeom prst="rect">
            <a:avLst/>
          </a:prstGeom>
          <a:noFill/>
        </p:spPr>
      </p:pic>
      <p:pic>
        <p:nvPicPr>
          <p:cNvPr id="9" name="Picture 14" descr="C:\Documents and Settings\Irina\Рабочий стол\цифры\227_AoB\циферки\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2852936"/>
            <a:ext cx="381000" cy="381000"/>
          </a:xfrm>
          <a:prstGeom prst="rect">
            <a:avLst/>
          </a:prstGeom>
          <a:noFill/>
        </p:spPr>
      </p:pic>
      <p:pic>
        <p:nvPicPr>
          <p:cNvPr id="10" name="Picture 15" descr="C:\Documents and Settings\Irina\Рабочий стол\цифры\227_AoB\циферки\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6093296"/>
            <a:ext cx="381000" cy="381000"/>
          </a:xfrm>
          <a:prstGeom prst="rect">
            <a:avLst/>
          </a:prstGeom>
          <a:noFill/>
        </p:spPr>
      </p:pic>
      <p:pic>
        <p:nvPicPr>
          <p:cNvPr id="11" name="Picture 16" descr="C:\Documents and Settings\Irina\Рабочий стол\цифры\227_AoB\циферки\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00192" y="2780928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3528392" cy="13541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1-5.Изготовление </a:t>
            </a:r>
            <a:r>
              <a:rPr lang="ru-RU" sz="3200" b="1" dirty="0" smtClean="0">
                <a:solidFill>
                  <a:srgbClr val="FF0000"/>
                </a:solidFill>
              </a:rPr>
              <a:t>крыши кормушки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Documents and Settings\Irina\Рабочий стол\rjhv\Фото019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376264" cy="3168352"/>
          </a:xfrm>
          <a:prstGeom prst="rect">
            <a:avLst/>
          </a:prstGeom>
          <a:noFill/>
        </p:spPr>
      </p:pic>
      <p:pic>
        <p:nvPicPr>
          <p:cNvPr id="6147" name="Picture 3" descr="C:\Documents and Settings\Irina\Рабочий стол\rjhv\Фото01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60648"/>
            <a:ext cx="2376264" cy="3168352"/>
          </a:xfrm>
          <a:prstGeom prst="rect">
            <a:avLst/>
          </a:prstGeom>
          <a:noFill/>
        </p:spPr>
      </p:pic>
      <p:pic>
        <p:nvPicPr>
          <p:cNvPr id="6148" name="Picture 4" descr="C:\Documents and Settings\Irina\Рабочий стол\rjhv\Фото02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717032"/>
            <a:ext cx="3816424" cy="2862318"/>
          </a:xfrm>
          <a:prstGeom prst="rect">
            <a:avLst/>
          </a:prstGeom>
          <a:noFill/>
        </p:spPr>
      </p:pic>
      <p:pic>
        <p:nvPicPr>
          <p:cNvPr id="6149" name="Picture 5" descr="C:\Documents and Settings\Irina\Рабочий стол\rjhv\Фото02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789040"/>
            <a:ext cx="3744416" cy="2808312"/>
          </a:xfrm>
          <a:prstGeom prst="rect">
            <a:avLst/>
          </a:prstGeom>
          <a:noFill/>
        </p:spPr>
      </p:pic>
      <p:pic>
        <p:nvPicPr>
          <p:cNvPr id="8" name="Picture 13" descr="C:\Documents and Settings\Irina\Рабочий стол\цифры\1-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068960"/>
            <a:ext cx="381000" cy="381000"/>
          </a:xfrm>
          <a:prstGeom prst="rect">
            <a:avLst/>
          </a:prstGeom>
          <a:noFill/>
        </p:spPr>
      </p:pic>
      <p:pic>
        <p:nvPicPr>
          <p:cNvPr id="9" name="Picture 14" descr="C:\Documents and Settings\Irina\Рабочий стол\цифры\227_AoB\циферки\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216" y="3068960"/>
            <a:ext cx="381000" cy="381000"/>
          </a:xfrm>
          <a:prstGeom prst="rect">
            <a:avLst/>
          </a:prstGeom>
          <a:noFill/>
        </p:spPr>
      </p:pic>
      <p:pic>
        <p:nvPicPr>
          <p:cNvPr id="10" name="Picture 15" descr="C:\Documents and Settings\Irina\Рабочий стол\цифры\227_AoB\циферки\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6237312"/>
            <a:ext cx="381000" cy="381000"/>
          </a:xfrm>
          <a:prstGeom prst="rect">
            <a:avLst/>
          </a:prstGeom>
          <a:noFill/>
        </p:spPr>
      </p:pic>
      <p:pic>
        <p:nvPicPr>
          <p:cNvPr id="11" name="Picture 16" descr="C:\Documents and Settings\Irina\Рабочий стол\цифры\227_AoB\циферки\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8024" y="6237312"/>
            <a:ext cx="381000" cy="381000"/>
          </a:xfrm>
          <a:prstGeom prst="rect">
            <a:avLst/>
          </a:prstGeom>
          <a:noFill/>
        </p:spPr>
      </p:pic>
      <p:pic>
        <p:nvPicPr>
          <p:cNvPr id="12" name="Содержимое 3" descr="Фото021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59832" y="1628800"/>
            <a:ext cx="3096344" cy="2322258"/>
          </a:xfrm>
          <a:prstGeom prst="rect">
            <a:avLst/>
          </a:prstGeom>
        </p:spPr>
      </p:pic>
      <p:pic>
        <p:nvPicPr>
          <p:cNvPr id="13" name="Picture 17" descr="C:\Documents and Settings\Irina\Рабочий стол\цифры\227_AoB\циферки\5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59832" y="3573016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338936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Кормушка для птиц готова!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кормушка 0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9552" y="2132856"/>
            <a:ext cx="4608512" cy="3456384"/>
          </a:xfrm>
        </p:spPr>
      </p:pic>
      <p:pic>
        <p:nvPicPr>
          <p:cNvPr id="7171" name="Picture 3" descr="C:\Documents and Settings\Irina\Рабочий стол\879131947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861048"/>
            <a:ext cx="720080" cy="648072"/>
          </a:xfrm>
          <a:prstGeom prst="rect">
            <a:avLst/>
          </a:prstGeom>
          <a:noFill/>
        </p:spPr>
      </p:pic>
      <p:pic>
        <p:nvPicPr>
          <p:cNvPr id="7172" name="Picture 4" descr="C:\Documents and Settings\Irina\Рабочий стол\879131947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764704"/>
            <a:ext cx="800089" cy="720080"/>
          </a:xfrm>
          <a:prstGeom prst="rect">
            <a:avLst/>
          </a:prstGeom>
          <a:noFill/>
        </p:spPr>
      </p:pic>
      <p:pic>
        <p:nvPicPr>
          <p:cNvPr id="7173" name="Picture 5" descr="C:\Documents and Settings\Irina\Рабочий стол\879131947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5301208"/>
            <a:ext cx="638169" cy="574352"/>
          </a:xfrm>
          <a:prstGeom prst="rect">
            <a:avLst/>
          </a:prstGeom>
          <a:noFill/>
        </p:spPr>
      </p:pic>
      <p:pic>
        <p:nvPicPr>
          <p:cNvPr id="1027" name="Picture 3" descr="C:\Documents and Settings\Irina\Рабочий стол\кормушка 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717032"/>
            <a:ext cx="2160240" cy="2880320"/>
          </a:xfrm>
          <a:prstGeom prst="rect">
            <a:avLst/>
          </a:prstGeom>
          <a:noFill/>
        </p:spPr>
      </p:pic>
      <p:pic>
        <p:nvPicPr>
          <p:cNvPr id="11" name="Picture 3" descr="C:\Documents and Settings\Irina\Рабочий стол\879131947.jpg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5229200"/>
            <a:ext cx="720080" cy="648072"/>
          </a:xfrm>
          <a:prstGeom prst="rect">
            <a:avLst/>
          </a:prstGeom>
          <a:noFill/>
        </p:spPr>
      </p:pic>
      <p:pic>
        <p:nvPicPr>
          <p:cNvPr id="1026" name="Picture 2" descr="C:\Documents and Settings\Irina\Рабочий стол\кормушка 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60648"/>
            <a:ext cx="2664296" cy="3156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96136" y="548680"/>
            <a:ext cx="3168352" cy="557748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Покормите птиц зимой.</a:t>
            </a:r>
          </a:p>
          <a:p>
            <a:pPr>
              <a:buNone/>
            </a:pPr>
            <a:r>
              <a:rPr lang="ru-RU" sz="2000" b="1" dirty="0" smtClean="0"/>
              <a:t>Пусть со всех концов</a:t>
            </a:r>
          </a:p>
          <a:p>
            <a:pPr>
              <a:buNone/>
            </a:pPr>
            <a:r>
              <a:rPr lang="ru-RU" sz="2000" b="1" dirty="0" smtClean="0"/>
              <a:t>К вам слетятся, как домой,</a:t>
            </a:r>
          </a:p>
          <a:p>
            <a:pPr>
              <a:buNone/>
            </a:pPr>
            <a:r>
              <a:rPr lang="ru-RU" sz="2000" b="1" dirty="0" smtClean="0"/>
              <a:t>Стайки на крыльцо.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Не богаты их корма.</a:t>
            </a:r>
          </a:p>
          <a:p>
            <a:pPr>
              <a:buNone/>
            </a:pPr>
            <a:r>
              <a:rPr lang="ru-RU" sz="2000" b="1" dirty="0" smtClean="0"/>
              <a:t>Горсть зерна нужна,</a:t>
            </a:r>
          </a:p>
          <a:p>
            <a:pPr>
              <a:buNone/>
            </a:pPr>
            <a:r>
              <a:rPr lang="ru-RU" sz="2000" b="1" dirty="0" smtClean="0"/>
              <a:t>Горсть одна —</a:t>
            </a:r>
          </a:p>
          <a:p>
            <a:pPr>
              <a:buNone/>
            </a:pPr>
            <a:r>
              <a:rPr lang="ru-RU" sz="2000" b="1" dirty="0" smtClean="0"/>
              <a:t>И не страшна</a:t>
            </a:r>
          </a:p>
          <a:p>
            <a:pPr>
              <a:buNone/>
            </a:pPr>
            <a:r>
              <a:rPr lang="ru-RU" sz="2000" b="1" dirty="0" smtClean="0"/>
              <a:t>Будет им зима.</a:t>
            </a:r>
          </a:p>
          <a:p>
            <a:pPr algn="r">
              <a:buNone/>
            </a:pPr>
            <a:r>
              <a:rPr lang="ru-RU" sz="2000" b="1" dirty="0" smtClean="0"/>
              <a:t>А.Яшин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145</Words>
  <Application>Microsoft Office PowerPoint</Application>
  <PresentationFormat>Экран (4:3)</PresentationFormat>
  <Paragraphs>42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1-2. Разметка заготовки. 3-4.Выпиливание        электролобзиком.    5. Шлифовка деталей. </vt:lpstr>
      <vt:lpstr>1-3. Разметка боковых     деталей кормушки 4-5.Выпиливание электролобзиком фронтальной и тыльной детали кормушки. 6.Готовая деталь.</vt:lpstr>
      <vt:lpstr>1.    Шлифовка    деталей. 2-5. Соединение фронтальной и тыльной детали с основанием кормушки. </vt:lpstr>
      <vt:lpstr>1-3.Разметка заготовок боковых деталей кормушки. 4-5.Выпиливание боковых деталей кормушки по разметке. 6-7.Зачистка деталей наждачной бумагой. 8.    Присоединение боковых деталей к кормушке. </vt:lpstr>
      <vt:lpstr>1.Вид кормушки с одной боковой частью. 2.Присоединение второй боковой части. 3.Вид  кормушки с двумя боковыми частями.  4.Изготовление перемычки крыши </vt:lpstr>
      <vt:lpstr>1-5.Изготовление крыши кормушки</vt:lpstr>
      <vt:lpstr>Кормушка для птиц готова!</vt:lpstr>
      <vt:lpstr>Слайд 9</vt:lpstr>
      <vt:lpstr>Использованные ресурсы: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50</cp:revision>
  <dcterms:modified xsi:type="dcterms:W3CDTF">2011-12-13T04:31:42Z</dcterms:modified>
</cp:coreProperties>
</file>