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5" Type="http://schemas.openxmlformats.org/officeDocument/2006/relationships/image" Target="../media/image35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mynew-year.ru/photo/veselye_novogodnie_igrushki/1-0-251" TargetMode="External"/><Relationship Id="rId3" Type="http://schemas.openxmlformats.org/officeDocument/2006/relationships/hyperlink" Target="http://www.juliesfusedglass.com/index.html" TargetMode="External"/><Relationship Id="rId7" Type="http://schemas.openxmlformats.org/officeDocument/2006/relationships/hyperlink" Target="http://mynew-year.ru/photo/veselaja_jarkaja_igrushka/1-0-152" TargetMode="External"/><Relationship Id="rId2" Type="http://schemas.openxmlformats.org/officeDocument/2006/relationships/hyperlink" Target="http://demiart.ru/forum/index.php?showtopic=44084&amp;st=180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obovsemnemnogo.ucoz.ru/load/novyj_god/muzykalnye_otkrytki/so_novogodnimi_svechami_i_igrushkami/49-1-0-196" TargetMode="External"/><Relationship Id="rId11" Type="http://schemas.openxmlformats.org/officeDocument/2006/relationships/image" Target="../media/image37.gif"/><Relationship Id="rId5" Type="http://schemas.openxmlformats.org/officeDocument/2006/relationships/hyperlink" Target="http://gif-anim.narod.ru/dedmoroz.htm" TargetMode="External"/><Relationship Id="rId10" Type="http://schemas.openxmlformats.org/officeDocument/2006/relationships/hyperlink" Target="http://gif-anim.narod.ru/elki.htm" TargetMode="External"/><Relationship Id="rId4" Type="http://schemas.openxmlformats.org/officeDocument/2006/relationships/hyperlink" Target="http://www.welldes.com/gif-animacija/snegoviki-novyi-god.html" TargetMode="External"/><Relationship Id="rId9" Type="http://schemas.openxmlformats.org/officeDocument/2006/relationships/hyperlink" Target="http://www.krutomer.ru/jj/AMXGVCJ/page=96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.png"/><Relationship Id="rId5" Type="http://schemas.openxmlformats.org/officeDocument/2006/relationships/image" Target="../media/image10.gif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.png"/><Relationship Id="rId5" Type="http://schemas.openxmlformats.org/officeDocument/2006/relationships/image" Target="../media/image10.gif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3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gif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gif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5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gif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8.gif"/><Relationship Id="rId4" Type="http://schemas.openxmlformats.org/officeDocument/2006/relationships/image" Target="../media/image10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2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png"/><Relationship Id="rId5" Type="http://schemas.openxmlformats.org/officeDocument/2006/relationships/image" Target="../media/image31.gif"/><Relationship Id="rId4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79912" y="4221088"/>
            <a:ext cx="5112568" cy="2232248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Творческая работа 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ученицы 3 «В» класса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МБОУ-СОШ 47 </a:t>
            </a:r>
            <a:r>
              <a:rPr lang="ru-RU" b="1" dirty="0" smtClean="0">
                <a:solidFill>
                  <a:schemeClr val="bg1"/>
                </a:solidFill>
              </a:rPr>
              <a:t>г.Белгорода</a:t>
            </a:r>
          </a:p>
          <a:p>
            <a:r>
              <a:rPr lang="ru-RU" b="1" dirty="0" err="1" smtClean="0">
                <a:solidFill>
                  <a:schemeClr val="bg1"/>
                </a:solidFill>
              </a:rPr>
              <a:t>Скипиной</a:t>
            </a:r>
            <a:r>
              <a:rPr lang="ru-RU" b="1" smtClean="0">
                <a:solidFill>
                  <a:schemeClr val="bg1"/>
                </a:solidFill>
              </a:rPr>
              <a:t> Маргариты</a:t>
            </a:r>
            <a:endParaRPr lang="ru-RU" b="1" dirty="0" smtClean="0">
              <a:solidFill>
                <a:schemeClr val="bg1"/>
              </a:solidFill>
            </a:endParaRPr>
          </a:p>
          <a:p>
            <a:r>
              <a:rPr lang="ru-RU" b="1" dirty="0" err="1" smtClean="0">
                <a:solidFill>
                  <a:srgbClr val="FFFF00"/>
                </a:solidFill>
              </a:rPr>
              <a:t>Руководитель:Шуклина</a:t>
            </a:r>
            <a:r>
              <a:rPr lang="ru-RU" b="1" dirty="0" smtClean="0">
                <a:solidFill>
                  <a:srgbClr val="FFFF00"/>
                </a:solidFill>
              </a:rPr>
              <a:t> И.В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91680" y="548680"/>
            <a:ext cx="5750612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Новогодний букет</a:t>
            </a:r>
          </a:p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вместо Ёлки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C:\Documents and Settings\Irina\Рабочий стол\Новая папка\noviy-god-2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90925"/>
            <a:ext cx="3810000" cy="3267075"/>
          </a:xfrm>
          <a:prstGeom prst="rect">
            <a:avLst/>
          </a:prstGeom>
          <a:noFill/>
        </p:spPr>
      </p:pic>
      <p:pic>
        <p:nvPicPr>
          <p:cNvPr id="7" name="Picture 15" descr="star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052736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5" descr="star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1916832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5" descr="star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198884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5" descr="star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692696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5" descr="star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56376" y="386104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5" descr="star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70080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5" descr="star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14908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5" descr="star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332656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5" descr="star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48700" y="494116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 descr="star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2564904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5" descr="star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4797152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5" descr="star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278092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5" descr="star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414908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C:\Documents and Settings\Irina\Рабочий стол\викторина\Elki28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2320" y="260648"/>
            <a:ext cx="1333500" cy="1866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Новогодний букет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IMG_243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79264" y="1600200"/>
            <a:ext cx="3394472" cy="4525963"/>
          </a:xfrm>
        </p:spPr>
      </p:pic>
      <p:pic>
        <p:nvPicPr>
          <p:cNvPr id="6" name="Содержимое 5" descr="IMG_2437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70264" y="1600200"/>
            <a:ext cx="3394472" cy="4525963"/>
          </a:xfrm>
        </p:spPr>
      </p:pic>
      <p:pic>
        <p:nvPicPr>
          <p:cNvPr id="7" name="Picture 26" descr="star7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522920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6" descr="star7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26064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6" descr="star7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836712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6" descr="star7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1772816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6" descr="star7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198884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6" descr="star7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56376" y="450912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6" descr="star7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312" y="566124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6" descr="star7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378904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6" descr="star7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360" y="98072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6" descr="star7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5373216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6" descr="star7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641985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6" descr="star7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648" y="5445224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6" descr="star7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378904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6" descr="star7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486916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6" descr="star7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641985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6" descr="star7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641985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6" descr="star7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5733256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6" descr="star7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4005064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26" descr="star7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2280" y="476672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6" descr="star7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48700" y="6237312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26" descr="star7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0432" y="26064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26" descr="star7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692696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6" descr="star7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6165304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26" descr="star7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0200" y="198913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26" descr="star7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48700" y="3717032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6" descr="D:\анимашки\анимашки\новыйгод\arvoreed4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4288" y="260648"/>
            <a:ext cx="1152525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12" descr="star9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76456" y="1124744"/>
            <a:ext cx="285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12" descr="star9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2276872"/>
            <a:ext cx="285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12" descr="star9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6016" y="6581775"/>
            <a:ext cx="285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12" descr="star9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6136" y="260648"/>
            <a:ext cx="285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12" descr="star9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725144"/>
            <a:ext cx="285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12" descr="star9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32440" y="4941168"/>
            <a:ext cx="285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12" descr="star9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260648"/>
            <a:ext cx="285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Picture 6" descr="D:\анимашки\анимашки\новыйгод\arvoreed4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260648"/>
            <a:ext cx="1152525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492896"/>
            <a:ext cx="7772400" cy="4104456"/>
          </a:xfrm>
        </p:spPr>
        <p:txBody>
          <a:bodyPr>
            <a:normAutofit fontScale="77500" lnSpcReduction="20000"/>
          </a:bodyPr>
          <a:lstStyle/>
          <a:p>
            <a:r>
              <a:rPr lang="ru-RU" sz="2600" b="1" dirty="0" smtClean="0">
                <a:solidFill>
                  <a:schemeClr val="tx1"/>
                </a:solidFill>
              </a:rPr>
              <a:t>В презентации использованы фотографии </a:t>
            </a:r>
            <a:r>
              <a:rPr lang="ru-RU" sz="2600" b="1" dirty="0" err="1" smtClean="0">
                <a:solidFill>
                  <a:schemeClr val="tx1"/>
                </a:solidFill>
              </a:rPr>
              <a:t>Скипиной</a:t>
            </a:r>
            <a:r>
              <a:rPr lang="ru-RU" sz="2600" b="1" dirty="0" smtClean="0">
                <a:solidFill>
                  <a:schemeClr val="tx1"/>
                </a:solidFill>
              </a:rPr>
              <a:t> Е.В.</a:t>
            </a:r>
          </a:p>
          <a:p>
            <a:r>
              <a:rPr lang="ru-RU" sz="2600" b="1" dirty="0" smtClean="0">
                <a:solidFill>
                  <a:schemeClr val="tx1"/>
                </a:solidFill>
              </a:rPr>
              <a:t>Оформление :Шуклина И.В.</a:t>
            </a:r>
          </a:p>
          <a:p>
            <a:r>
              <a:rPr lang="ru-RU" sz="2600" b="1" dirty="0" smtClean="0">
                <a:solidFill>
                  <a:schemeClr val="tx1"/>
                </a:solidFill>
              </a:rPr>
              <a:t>Интернет ресурсы:</a:t>
            </a:r>
          </a:p>
          <a:p>
            <a:r>
              <a:rPr lang="en-US" sz="2600" b="1" dirty="0" smtClean="0">
                <a:solidFill>
                  <a:schemeClr val="tx1"/>
                </a:solidFill>
                <a:hlinkClick r:id="rId2"/>
              </a:rPr>
              <a:t>http://demiart.ru/forum/index.php?showtopic=44084&amp;st=180</a:t>
            </a:r>
            <a:endParaRPr lang="ru-RU" sz="2600" b="1" dirty="0" smtClean="0">
              <a:solidFill>
                <a:schemeClr val="tx1"/>
              </a:solidFill>
            </a:endParaRPr>
          </a:p>
          <a:p>
            <a:r>
              <a:rPr lang="en-US" sz="2600" b="1" dirty="0" smtClean="0">
                <a:solidFill>
                  <a:schemeClr val="tx1"/>
                </a:solidFill>
                <a:hlinkClick r:id="rId3"/>
              </a:rPr>
              <a:t>http://www.juliesfusedglass.com/index.html</a:t>
            </a:r>
            <a:endParaRPr lang="ru-RU" sz="2600" b="1" dirty="0" smtClean="0">
              <a:solidFill>
                <a:schemeClr val="tx1"/>
              </a:solidFill>
            </a:endParaRPr>
          </a:p>
          <a:p>
            <a:r>
              <a:rPr lang="en-US" sz="2600" b="1" dirty="0" smtClean="0">
                <a:solidFill>
                  <a:schemeClr val="tx1"/>
                </a:solidFill>
                <a:hlinkClick r:id="rId4"/>
              </a:rPr>
              <a:t>http://www.welldes.com/gif-animacija/snegoviki-novyi-god.html</a:t>
            </a:r>
            <a:endParaRPr lang="ru-RU" sz="2600" b="1" dirty="0" smtClean="0">
              <a:solidFill>
                <a:schemeClr val="tx1"/>
              </a:solidFill>
            </a:endParaRPr>
          </a:p>
          <a:p>
            <a:r>
              <a:rPr lang="en-US" sz="2600" b="1" dirty="0" smtClean="0">
                <a:solidFill>
                  <a:schemeClr val="tx1"/>
                </a:solidFill>
                <a:hlinkClick r:id="rId5"/>
              </a:rPr>
              <a:t>http://gif-anim.narod.ru/dedmoroz.htm</a:t>
            </a:r>
            <a:endParaRPr lang="ru-RU" sz="2600" b="1" dirty="0" smtClean="0">
              <a:solidFill>
                <a:schemeClr val="tx1"/>
              </a:solidFill>
            </a:endParaRPr>
          </a:p>
          <a:p>
            <a:r>
              <a:rPr lang="en-US" sz="2600" b="1" dirty="0" smtClean="0">
                <a:solidFill>
                  <a:schemeClr val="tx1"/>
                </a:solidFill>
                <a:hlinkClick r:id="rId6"/>
              </a:rPr>
              <a:t>http://obovsemnemnogo.ucoz.ru/load/novyj_god/muzykalnye_otkrytki/so_novogodnimi_svechami_i_igrushkami/49-1-0-196</a:t>
            </a:r>
            <a:endParaRPr lang="ru-RU" sz="2600" b="1" dirty="0" smtClean="0">
              <a:solidFill>
                <a:schemeClr val="tx1"/>
              </a:solidFill>
            </a:endParaRPr>
          </a:p>
          <a:p>
            <a:r>
              <a:rPr lang="en-US" sz="2600" b="1" dirty="0" smtClean="0">
                <a:solidFill>
                  <a:schemeClr val="tx1"/>
                </a:solidFill>
                <a:hlinkClick r:id="rId7"/>
              </a:rPr>
              <a:t>http://mynew-year.ru/photo/veselaja_jarkaja_igrushka/1-0-152</a:t>
            </a:r>
            <a:endParaRPr lang="ru-RU" sz="2600" b="1" dirty="0" smtClean="0">
              <a:solidFill>
                <a:schemeClr val="tx1"/>
              </a:solidFill>
            </a:endParaRPr>
          </a:p>
          <a:p>
            <a:r>
              <a:rPr lang="en-US" sz="2600" b="1" dirty="0" smtClean="0">
                <a:solidFill>
                  <a:schemeClr val="tx1"/>
                </a:solidFill>
                <a:hlinkClick r:id="rId8"/>
              </a:rPr>
              <a:t>http://mynew-year.ru/photo/veselye_novogodnie_igrushki/1-0-251</a:t>
            </a:r>
            <a:endParaRPr lang="ru-RU" sz="2600" b="1" dirty="0" smtClean="0">
              <a:solidFill>
                <a:schemeClr val="tx1"/>
              </a:solidFill>
            </a:endParaRPr>
          </a:p>
          <a:p>
            <a:r>
              <a:rPr lang="en-US" sz="2600" b="1" dirty="0" smtClean="0">
                <a:solidFill>
                  <a:schemeClr val="tx1"/>
                </a:solidFill>
                <a:hlinkClick r:id="rId9"/>
              </a:rPr>
              <a:t>http://www.krutomer.ru/jj/AMXGVCJ/page=96</a:t>
            </a:r>
            <a:endParaRPr lang="ru-RU" sz="2600" b="1" dirty="0" smtClean="0">
              <a:solidFill>
                <a:schemeClr val="tx1"/>
              </a:solidFill>
            </a:endParaRPr>
          </a:p>
          <a:p>
            <a:r>
              <a:rPr lang="en-US" sz="2600" b="1" dirty="0" smtClean="0">
                <a:solidFill>
                  <a:schemeClr val="tx1"/>
                </a:solidFill>
                <a:hlinkClick r:id="rId10"/>
              </a:rPr>
              <a:t>http://gif-anim.narod.ru/elki.htm</a:t>
            </a:r>
            <a:endParaRPr lang="ru-RU" sz="2600" b="1" dirty="0" smtClean="0">
              <a:solidFill>
                <a:schemeClr val="tx1"/>
              </a:solidFill>
            </a:endParaRPr>
          </a:p>
          <a:p>
            <a:endParaRPr lang="ru-RU" b="1" dirty="0" smtClean="0">
              <a:solidFill>
                <a:schemeClr val="tx1"/>
              </a:solidFill>
            </a:endParaRPr>
          </a:p>
          <a:p>
            <a:endParaRPr lang="ru-RU" b="1" dirty="0" smtClean="0">
              <a:solidFill>
                <a:schemeClr val="tx1"/>
              </a:solidFill>
            </a:endParaRPr>
          </a:p>
          <a:p>
            <a:endParaRPr lang="ru-RU" b="1" dirty="0" smtClean="0">
              <a:solidFill>
                <a:schemeClr val="tx1"/>
              </a:solidFill>
            </a:endParaRPr>
          </a:p>
          <a:p>
            <a:endParaRPr lang="ru-RU" b="1" dirty="0" smtClean="0">
              <a:solidFill>
                <a:schemeClr val="tx1"/>
              </a:solidFill>
            </a:endParaRPr>
          </a:p>
          <a:p>
            <a:endParaRPr lang="ru-RU" b="1" dirty="0" smtClean="0">
              <a:solidFill>
                <a:schemeClr val="tx1"/>
              </a:solidFill>
            </a:endParaRPr>
          </a:p>
          <a:p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3074" name="Picture 2" descr="C:\Documents and Settings\Irina\Рабочий стол\викторина\277583801.jpg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092280" y="260648"/>
            <a:ext cx="1446184" cy="14077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Материалы для изготовления букета: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495800" cy="4997152"/>
          </a:xfrm>
        </p:spPr>
        <p:txBody>
          <a:bodyPr>
            <a:normAutofit/>
          </a:bodyPr>
          <a:lstStyle/>
          <a:p>
            <a:r>
              <a:rPr lang="ru-RU" b="1" dirty="0" smtClean="0"/>
              <a:t>Бумага</a:t>
            </a:r>
          </a:p>
          <a:p>
            <a:r>
              <a:rPr lang="ru-RU" b="1" dirty="0" smtClean="0"/>
              <a:t>Фольга</a:t>
            </a:r>
          </a:p>
          <a:p>
            <a:r>
              <a:rPr lang="ru-RU" b="1" dirty="0" smtClean="0"/>
              <a:t>Стеклянная банка(1,5л) </a:t>
            </a:r>
          </a:p>
          <a:p>
            <a:r>
              <a:rPr lang="ru-RU" b="1" dirty="0" smtClean="0"/>
              <a:t>Бумажные салфетки</a:t>
            </a:r>
          </a:p>
          <a:p>
            <a:r>
              <a:rPr lang="ru-RU" b="1" dirty="0" smtClean="0"/>
              <a:t>Эмаль акриловая универсальная матовая</a:t>
            </a:r>
          </a:p>
          <a:p>
            <a:r>
              <a:rPr lang="ru-RU" b="1" dirty="0" err="1" smtClean="0"/>
              <a:t>Кружево,перья,бусинки</a:t>
            </a:r>
            <a:endParaRPr lang="ru-RU" b="1" dirty="0" smtClean="0"/>
          </a:p>
          <a:p>
            <a:r>
              <a:rPr lang="ru-RU" b="1" dirty="0" smtClean="0"/>
              <a:t>Пистолет с горячим клеем</a:t>
            </a:r>
          </a:p>
          <a:p>
            <a:r>
              <a:rPr lang="ru-RU" b="1" dirty="0" smtClean="0"/>
              <a:t>Ветка сухого дерева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7" name="Содержимое 6" descr="IMG_2408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  <p:pic>
        <p:nvPicPr>
          <p:cNvPr id="6146" name="Picture 2" descr="C:\Documents and Settings\Irina\Рабочий стол\Новая папка\noviy-god-116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09359" y="0"/>
            <a:ext cx="1334641" cy="3107044"/>
          </a:xfrm>
          <a:prstGeom prst="rect">
            <a:avLst/>
          </a:prstGeom>
          <a:noFill/>
        </p:spPr>
      </p:pic>
      <p:pic>
        <p:nvPicPr>
          <p:cNvPr id="8" name="Picture 15" descr="star7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62068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5" descr="star7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170080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5" descr="star7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1124744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5" descr="star7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836712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5" descr="star7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566124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5" descr="star7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1916832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5" descr="star7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2132856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5" descr="star7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16416" y="5877272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 descr="star7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566124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5" descr="star7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641985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5" descr="star7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304" y="641985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5" descr="star7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5877272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5" descr="star7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8424" y="641985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15" descr="star7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641985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4008" y="260648"/>
            <a:ext cx="4032448" cy="115212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1 этап работы: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196752"/>
            <a:ext cx="4041775" cy="2160240"/>
          </a:xfrm>
        </p:spPr>
        <p:txBody>
          <a:bodyPr anchor="ctr">
            <a:normAutofit/>
          </a:bodyPr>
          <a:lstStyle/>
          <a:p>
            <a:pPr algn="ctr"/>
            <a:r>
              <a:rPr lang="ru-RU" dirty="0" smtClean="0"/>
              <a:t>Делаем из бумаги комочки . Обворачиваем их фольгой. Получившиеся комочки опускаем в банку.</a:t>
            </a:r>
            <a:endParaRPr lang="ru-RU" dirty="0"/>
          </a:p>
        </p:txBody>
      </p:sp>
      <p:pic>
        <p:nvPicPr>
          <p:cNvPr id="7" name="Содержимое 6" descr="IMG_2409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23528" y="3501008"/>
            <a:ext cx="4040188" cy="3030141"/>
          </a:xfrm>
        </p:spPr>
      </p:pic>
      <p:pic>
        <p:nvPicPr>
          <p:cNvPr id="8" name="Содержимое 7" descr="IMG_2410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323528" y="476672"/>
            <a:ext cx="4041775" cy="3031331"/>
          </a:xfrm>
        </p:spPr>
      </p:pic>
      <p:pic>
        <p:nvPicPr>
          <p:cNvPr id="1026" name="Picture 2" descr="C:\Documents and Settings\Irina\Рабочий стол\Скипина букет\IMG_24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3501008"/>
            <a:ext cx="4128459" cy="3096344"/>
          </a:xfrm>
          <a:prstGeom prst="rect">
            <a:avLst/>
          </a:prstGeom>
          <a:noFill/>
        </p:spPr>
      </p:pic>
      <p:pic>
        <p:nvPicPr>
          <p:cNvPr id="1027" name="Picture 3" descr="C:\Documents and Settings\Irina\Рабочий стол\Новая папка\143ff241aef0fed1a5fc1e39b24fbea6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410575" y="0"/>
            <a:ext cx="733425" cy="1085850"/>
          </a:xfrm>
          <a:prstGeom prst="rect">
            <a:avLst/>
          </a:prstGeom>
          <a:noFill/>
        </p:spPr>
      </p:pic>
      <p:pic>
        <p:nvPicPr>
          <p:cNvPr id="9" name="Picture 15" descr="star7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88424" y="2996952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5" descr="star7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92280" y="26064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5" descr="star7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404664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5" descr="star7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764704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5" descr="star7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4008" y="314096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4008" y="274638"/>
            <a:ext cx="4042792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2 этап работы: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IMG_241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251520" y="332656"/>
            <a:ext cx="4040188" cy="3030141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1245815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От бумажной салфетки отрезаем орнамент.</a:t>
            </a:r>
            <a:endParaRPr lang="ru-RU" sz="2800" dirty="0"/>
          </a:p>
        </p:txBody>
      </p:sp>
      <p:pic>
        <p:nvPicPr>
          <p:cNvPr id="8" name="Содержимое 7" descr="IMG_2413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179512" y="3573016"/>
            <a:ext cx="4041775" cy="3031331"/>
          </a:xfrm>
        </p:spPr>
      </p:pic>
      <p:pic>
        <p:nvPicPr>
          <p:cNvPr id="2050" name="Picture 2" descr="C:\Documents and Settings\Irina\Рабочий стол\Скипина букет\IMG_24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1" y="3501008"/>
            <a:ext cx="4128459" cy="3096344"/>
          </a:xfrm>
          <a:prstGeom prst="rect">
            <a:avLst/>
          </a:prstGeom>
          <a:noFill/>
        </p:spPr>
      </p:pic>
      <p:pic>
        <p:nvPicPr>
          <p:cNvPr id="2051" name="Picture 3" descr="C:\Documents and Settings\Irina\Рабочий стол\Новая папка\143ff241aef0fed1a5fc1e39b24fbea6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410575" y="0"/>
            <a:ext cx="733425" cy="1085850"/>
          </a:xfrm>
          <a:prstGeom prst="rect">
            <a:avLst/>
          </a:prstGeom>
          <a:noFill/>
        </p:spPr>
      </p:pic>
      <p:pic>
        <p:nvPicPr>
          <p:cNvPr id="9" name="Picture 15" descr="star7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32040" y="1412776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5" descr="star7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20272" y="1484784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5" descr="star7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88424" y="2996952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5" descr="star7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6016" y="306896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5" descr="star7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896350" y="594928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5" descr="star7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332656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538736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3 этап работы: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836712"/>
            <a:ext cx="3466728" cy="2592287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/>
              <a:t>С помощью губки наносим акриловую эмаль на орнамент салфетки, используя салфетку, как трафарет. Аккуратно снимаем салфетку.</a:t>
            </a:r>
            <a:endParaRPr lang="ru-RU" dirty="0"/>
          </a:p>
        </p:txBody>
      </p:sp>
      <p:pic>
        <p:nvPicPr>
          <p:cNvPr id="7" name="Содержимое 6" descr="IMG_2415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251520" y="3573016"/>
            <a:ext cx="4040188" cy="3030141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IMG_2416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067944" y="260648"/>
            <a:ext cx="3000333" cy="2250250"/>
          </a:xfrm>
        </p:spPr>
      </p:pic>
      <p:pic>
        <p:nvPicPr>
          <p:cNvPr id="3074" name="Picture 2" descr="C:\Documents and Settings\Irina\Рабочий стол\Скипина букет\IMG_241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1340768"/>
            <a:ext cx="2880320" cy="2160240"/>
          </a:xfrm>
          <a:prstGeom prst="rect">
            <a:avLst/>
          </a:prstGeom>
          <a:noFill/>
        </p:spPr>
      </p:pic>
      <p:pic>
        <p:nvPicPr>
          <p:cNvPr id="3075" name="Picture 3" descr="C:\Documents and Settings\Irina\Рабочий стол\Скипина букет\IMG_241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3573016"/>
            <a:ext cx="4032448" cy="3024336"/>
          </a:xfrm>
          <a:prstGeom prst="rect">
            <a:avLst/>
          </a:prstGeom>
          <a:noFill/>
        </p:spPr>
      </p:pic>
      <p:pic>
        <p:nvPicPr>
          <p:cNvPr id="3076" name="Picture 4" descr="C:\Documents and Settings\Irina\Рабочий стол\Новая папка\143ff241aef0fed1a5fc1e39b24fbea6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68344" y="0"/>
            <a:ext cx="733425" cy="1085850"/>
          </a:xfrm>
          <a:prstGeom prst="rect">
            <a:avLst/>
          </a:prstGeom>
          <a:noFill/>
        </p:spPr>
      </p:pic>
      <p:pic>
        <p:nvPicPr>
          <p:cNvPr id="10" name="Picture 15" descr="star7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90872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5" descr="star7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63888" y="1052736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5" descr="star7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7544" y="314096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5" descr="star7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4048" y="2852936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5" descr="star7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19872" y="306896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5" descr="star7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648700" y="476672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4 этап работы: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7" name="Содержимое 6" descr="IMG_241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484784"/>
            <a:ext cx="5472608" cy="4104456"/>
          </a:xfrm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724128" y="1600200"/>
            <a:ext cx="2962672" cy="452596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С помощью пистолета горячим клеем приклеиваем пушок на горловину банки.</a:t>
            </a:r>
            <a:endParaRPr lang="ru-RU" b="1" dirty="0"/>
          </a:p>
        </p:txBody>
      </p:sp>
      <p:pic>
        <p:nvPicPr>
          <p:cNvPr id="8195" name="Picture 3" descr="C:\Documents and Settings\Irina\Рабочий стол\Новая папка\143ff241aef0fed1a5fc1e39b24fbea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0"/>
            <a:ext cx="733425" cy="1085850"/>
          </a:xfrm>
          <a:prstGeom prst="rect">
            <a:avLst/>
          </a:prstGeom>
          <a:noFill/>
        </p:spPr>
      </p:pic>
      <p:pic>
        <p:nvPicPr>
          <p:cNvPr id="9" name="Picture 14" descr="star9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260648"/>
            <a:ext cx="285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4" descr="star9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980728"/>
            <a:ext cx="285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4" descr="star9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6336" y="476672"/>
            <a:ext cx="285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4" descr="star9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0432" y="1052736"/>
            <a:ext cx="285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4" descr="star9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4941168"/>
            <a:ext cx="285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4" descr="star9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6309320"/>
            <a:ext cx="285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 descr="star9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6165304"/>
            <a:ext cx="285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Documents and Settings\Irina\Рабочий стол\викторина\Moroz16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60232" y="4653136"/>
            <a:ext cx="1296144" cy="18418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274638"/>
            <a:ext cx="5698976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5 этап работы: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IMG_242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2808312" cy="2106234"/>
          </a:xfrm>
        </p:spPr>
      </p:pic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3347864" y="1268760"/>
            <a:ext cx="5544615" cy="1944215"/>
          </a:xfrm>
        </p:spPr>
        <p:txBody>
          <a:bodyPr anchor="ctr">
            <a:normAutofit/>
          </a:bodyPr>
          <a:lstStyle/>
          <a:p>
            <a:pPr algn="ctr"/>
            <a:r>
              <a:rPr lang="ru-RU" dirty="0" smtClean="0"/>
              <a:t>Нарезаем полоски из кружева разного размера.</a:t>
            </a:r>
          </a:p>
          <a:p>
            <a:pPr algn="ctr"/>
            <a:r>
              <a:rPr lang="ru-RU" dirty="0" smtClean="0"/>
              <a:t>Собираем кружево на нитку ,стягиваем и закрепляем.Получаются цветы.</a:t>
            </a:r>
            <a:endParaRPr lang="ru-RU" dirty="0"/>
          </a:p>
        </p:txBody>
      </p:sp>
      <p:pic>
        <p:nvPicPr>
          <p:cNvPr id="6" name="Содержимое 5" descr="IMG_2428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251520" y="2492896"/>
            <a:ext cx="2736304" cy="2052228"/>
          </a:xfrm>
        </p:spPr>
      </p:pic>
      <p:pic>
        <p:nvPicPr>
          <p:cNvPr id="4098" name="Picture 2" descr="C:\Documents and Settings\Irina\Рабочий стол\Скипина букет\IMG_242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1" y="4674332"/>
            <a:ext cx="2808312" cy="2106234"/>
          </a:xfrm>
          <a:prstGeom prst="rect">
            <a:avLst/>
          </a:prstGeom>
          <a:noFill/>
        </p:spPr>
      </p:pic>
      <p:pic>
        <p:nvPicPr>
          <p:cNvPr id="4099" name="Picture 3" descr="C:\Documents and Settings\Irina\Рабочий стол\Скипина букет\IMG_243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9912" y="3356992"/>
            <a:ext cx="4468755" cy="3351566"/>
          </a:xfrm>
          <a:prstGeom prst="rect">
            <a:avLst/>
          </a:prstGeom>
          <a:noFill/>
        </p:spPr>
      </p:pic>
      <p:pic>
        <p:nvPicPr>
          <p:cNvPr id="4100" name="Picture 4" descr="C:\Documents and Settings\Irina\Рабочий стол\Новая папка\143ff241aef0fed1a5fc1e39b24fbea6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84368" y="188640"/>
            <a:ext cx="733425" cy="1085850"/>
          </a:xfrm>
          <a:prstGeom prst="rect">
            <a:avLst/>
          </a:prstGeom>
          <a:noFill/>
        </p:spPr>
      </p:pic>
      <p:pic>
        <p:nvPicPr>
          <p:cNvPr id="11" name="Picture 28" descr="d2cb88548b80da1cbb645576ccc50fd8 - копия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59832" y="4077072"/>
            <a:ext cx="638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8" descr="d2cb88548b80da1cbb645576ccc50fd8 - копия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505825" y="5733256"/>
            <a:ext cx="638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8" descr="d2cb88548b80da1cbb645576ccc50fd8 - копия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75856" y="404664"/>
            <a:ext cx="638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8" descr="d2cb88548b80da1cbb645576ccc50fd8 - копия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84168" y="188640"/>
            <a:ext cx="638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8" descr="d2cb88548b80da1cbb645576ccc50fd8 - копия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505825" y="1916832"/>
            <a:ext cx="638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6 этап работы: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052736"/>
            <a:ext cx="4040188" cy="1122139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Нарезаем полоски из фольги</a:t>
            </a:r>
            <a:endParaRPr lang="ru-RU" dirty="0"/>
          </a:p>
        </p:txBody>
      </p:sp>
      <p:pic>
        <p:nvPicPr>
          <p:cNvPr id="7" name="Содержимое 6" descr="IMG_243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635448"/>
            <a:ext cx="4040188" cy="3030141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196752"/>
            <a:ext cx="4041775" cy="978123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Ветку сухого дерева обворачиваем фольгой.</a:t>
            </a:r>
            <a:endParaRPr lang="ru-RU" dirty="0"/>
          </a:p>
        </p:txBody>
      </p:sp>
      <p:pic>
        <p:nvPicPr>
          <p:cNvPr id="8" name="Содержимое 7" descr="IMG_2432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634853"/>
            <a:ext cx="4041775" cy="3031331"/>
          </a:xfrm>
        </p:spPr>
      </p:pic>
      <p:pic>
        <p:nvPicPr>
          <p:cNvPr id="9218" name="Picture 2" descr="C:\Documents and Settings\Irina\Рабочий стол\Новая папка\143ff241aef0fed1a5fc1e39b24fbea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188640"/>
            <a:ext cx="733425" cy="1085850"/>
          </a:xfrm>
          <a:prstGeom prst="rect">
            <a:avLst/>
          </a:prstGeom>
          <a:noFill/>
        </p:spPr>
      </p:pic>
      <p:pic>
        <p:nvPicPr>
          <p:cNvPr id="9" name="Picture 11" descr="newy166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4" y="4725144"/>
            <a:ext cx="1957387" cy="195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7 этап работы: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24744"/>
            <a:ext cx="7931224" cy="1224136"/>
          </a:xfrm>
        </p:spPr>
        <p:txBody>
          <a:bodyPr anchor="ctr">
            <a:normAutofit/>
          </a:bodyPr>
          <a:lstStyle/>
          <a:p>
            <a:pPr algn="ctr"/>
            <a:r>
              <a:rPr lang="ru-RU" dirty="0" smtClean="0"/>
              <a:t>Горячим клеем приклеиваем к ветке</a:t>
            </a:r>
          </a:p>
          <a:p>
            <a:pPr algn="ctr"/>
            <a:r>
              <a:rPr lang="ru-RU" dirty="0" smtClean="0"/>
              <a:t> цветы из кружева ,перья и бусинки.</a:t>
            </a:r>
            <a:endParaRPr lang="ru-RU" dirty="0"/>
          </a:p>
        </p:txBody>
      </p:sp>
      <p:pic>
        <p:nvPicPr>
          <p:cNvPr id="7" name="Содержимое 6" descr="IMG_243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635448"/>
            <a:ext cx="4040188" cy="3030141"/>
          </a:xfrm>
        </p:spPr>
      </p:pic>
      <p:pic>
        <p:nvPicPr>
          <p:cNvPr id="8" name="Содержимое 7" descr="IMG_2435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634853"/>
            <a:ext cx="4041775" cy="3031331"/>
          </a:xfrm>
        </p:spPr>
      </p:pic>
      <p:pic>
        <p:nvPicPr>
          <p:cNvPr id="7171" name="Picture 3" descr="C:\Documents and Settings\Irina\Рабочий стол\Новая папка\143ff241aef0fed1a5fc1e39b24fbea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0"/>
            <a:ext cx="733425" cy="1085850"/>
          </a:xfrm>
          <a:prstGeom prst="rect">
            <a:avLst/>
          </a:prstGeom>
          <a:noFill/>
        </p:spPr>
      </p:pic>
      <p:pic>
        <p:nvPicPr>
          <p:cNvPr id="9" name="Picture 6" descr="newy40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07904" y="5197475"/>
            <a:ext cx="1873250" cy="166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4" descr="star9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51720" y="5949280"/>
            <a:ext cx="285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4" descr="star9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03648" y="1700808"/>
            <a:ext cx="285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4" descr="star9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028384" y="6309320"/>
            <a:ext cx="285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4" descr="star9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552" y="332656"/>
            <a:ext cx="285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7" descr="star14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172400" y="692696"/>
            <a:ext cx="56197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7" descr="star14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6021288"/>
            <a:ext cx="56197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4" descr="star9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67744" y="404664"/>
            <a:ext cx="285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4" descr="star9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00392" y="1844824"/>
            <a:ext cx="285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4" descr="star9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2160" y="6237312"/>
            <a:ext cx="285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210</Words>
  <Application>Microsoft Office PowerPoint</Application>
  <PresentationFormat>Экран (4:3)</PresentationFormat>
  <Paragraphs>50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Материалы для изготовления букета:</vt:lpstr>
      <vt:lpstr>1 этап работы:</vt:lpstr>
      <vt:lpstr>2 этап работы:</vt:lpstr>
      <vt:lpstr>3 этап работы:</vt:lpstr>
      <vt:lpstr>4 этап работы:</vt:lpstr>
      <vt:lpstr>5 этап работы:</vt:lpstr>
      <vt:lpstr>6 этап работы:</vt:lpstr>
      <vt:lpstr>7 этап работы:</vt:lpstr>
      <vt:lpstr>Новогодний букет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SamLab.ws</cp:lastModifiedBy>
  <cp:revision>62</cp:revision>
  <dcterms:modified xsi:type="dcterms:W3CDTF">2011-12-12T19:36:55Z</dcterms:modified>
</cp:coreProperties>
</file>