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75" r:id="rId3"/>
    <p:sldId id="259" r:id="rId4"/>
    <p:sldId id="260" r:id="rId5"/>
    <p:sldId id="276" r:id="rId6"/>
    <p:sldId id="265" r:id="rId7"/>
    <p:sldId id="271" r:id="rId8"/>
    <p:sldId id="266" r:id="rId9"/>
    <p:sldId id="272" r:id="rId10"/>
    <p:sldId id="270" r:id="rId11"/>
    <p:sldId id="273" r:id="rId12"/>
    <p:sldId id="277" r:id="rId13"/>
    <p:sldId id="261" r:id="rId14"/>
    <p:sldId id="262" r:id="rId15"/>
    <p:sldId id="264" r:id="rId16"/>
    <p:sldId id="263" r:id="rId17"/>
    <p:sldId id="274" r:id="rId18"/>
    <p:sldId id="25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36" autoAdjust="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8833BD-B5E4-461A-93B8-74C7A4DD0893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907559-A878-4D66-9460-8502B78BC53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907559-A878-4D66-9460-8502B78BC538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C46E9-71EA-4465-B050-5B0913804CA1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3491-CE8D-4B55-8F17-FBF0FDA12F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C46E9-71EA-4465-B050-5B0913804CA1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3491-CE8D-4B55-8F17-FBF0FDA12F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C46E9-71EA-4465-B050-5B0913804CA1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3491-CE8D-4B55-8F17-FBF0FDA12F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C46E9-71EA-4465-B050-5B0913804CA1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3491-CE8D-4B55-8F17-FBF0FDA12F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C46E9-71EA-4465-B050-5B0913804CA1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3491-CE8D-4B55-8F17-FBF0FDA12F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C46E9-71EA-4465-B050-5B0913804CA1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3491-CE8D-4B55-8F17-FBF0FDA12F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C46E9-71EA-4465-B050-5B0913804CA1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3491-CE8D-4B55-8F17-FBF0FDA12F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C46E9-71EA-4465-B050-5B0913804CA1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3491-CE8D-4B55-8F17-FBF0FDA12F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C46E9-71EA-4465-B050-5B0913804CA1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3491-CE8D-4B55-8F17-FBF0FDA12F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C46E9-71EA-4465-B050-5B0913804CA1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3491-CE8D-4B55-8F17-FBF0FDA12F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C46E9-71EA-4465-B050-5B0913804CA1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C3491-CE8D-4B55-8F17-FBF0FDA12FB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0C46E9-71EA-4465-B050-5B0913804CA1}" type="datetimeFigureOut">
              <a:rPr lang="ru-RU" smtClean="0"/>
              <a:pPr/>
              <a:t>09.02.2012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C3491-CE8D-4B55-8F17-FBF0FDA12FB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 фон (2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14348" y="1928802"/>
            <a:ext cx="7772400" cy="1470025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8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Учимся читать.</a:t>
            </a:r>
            <a:endParaRPr lang="ru-RU" sz="8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428728" y="4857760"/>
            <a:ext cx="6400800" cy="1752600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</a:rPr>
              <a:t>Постникова Ольга Витальевна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Учитель начальных классов </a:t>
            </a:r>
          </a:p>
          <a:p>
            <a:r>
              <a:rPr lang="ru-RU" sz="2400" dirty="0" err="1" smtClean="0">
                <a:solidFill>
                  <a:schemeClr val="tx1"/>
                </a:solidFill>
              </a:rPr>
              <a:t>Грибановской</a:t>
            </a:r>
            <a:r>
              <a:rPr lang="ru-RU" sz="2400" dirty="0" smtClean="0">
                <a:solidFill>
                  <a:schemeClr val="tx1"/>
                </a:solidFill>
              </a:rPr>
              <a:t> СОШ №3 </a:t>
            </a:r>
          </a:p>
          <a:p>
            <a:r>
              <a:rPr lang="ru-RU" sz="2400" dirty="0" smtClean="0">
                <a:solidFill>
                  <a:schemeClr val="tx1"/>
                </a:solidFill>
              </a:rPr>
              <a:t> Воронежской области.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azbyka+jpeg.bmp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57158" y="1571612"/>
            <a:ext cx="1285875" cy="1279525"/>
          </a:xfrm>
        </p:spPr>
      </p:pic>
      <p:pic>
        <p:nvPicPr>
          <p:cNvPr id="5" name="Рисунок 4" descr="azbyka+jpeg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714480" y="428604"/>
            <a:ext cx="1285884" cy="1214422"/>
          </a:xfrm>
          <a:prstGeom prst="rect">
            <a:avLst/>
          </a:prstGeom>
        </p:spPr>
      </p:pic>
      <p:pic>
        <p:nvPicPr>
          <p:cNvPr id="6" name="Рисунок 5" descr="azbyka+jpeg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3929058" y="214290"/>
            <a:ext cx="1285884" cy="1357299"/>
          </a:xfrm>
          <a:prstGeom prst="rect">
            <a:avLst/>
          </a:prstGeom>
        </p:spPr>
      </p:pic>
      <p:pic>
        <p:nvPicPr>
          <p:cNvPr id="8" name="Рисунок 7" descr="azbyka+jpeg.bmp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6286512" y="500042"/>
            <a:ext cx="2067509" cy="1000108"/>
          </a:xfrm>
          <a:prstGeom prst="rect">
            <a:avLst/>
          </a:prstGeom>
        </p:spPr>
      </p:pic>
      <p:pic>
        <p:nvPicPr>
          <p:cNvPr id="9" name="Рисунок 8" descr="azbyka+jpeg.bmp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285720" y="3357562"/>
            <a:ext cx="924501" cy="928670"/>
          </a:xfrm>
          <a:prstGeom prst="rect">
            <a:avLst/>
          </a:prstGeom>
        </p:spPr>
      </p:pic>
      <p:pic>
        <p:nvPicPr>
          <p:cNvPr id="10" name="Рисунок 9" descr="azbyka+jpeg.bmp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285720" y="5214950"/>
            <a:ext cx="785818" cy="928694"/>
          </a:xfrm>
          <a:prstGeom prst="rect">
            <a:avLst/>
          </a:prstGeom>
        </p:spPr>
      </p:pic>
      <p:pic>
        <p:nvPicPr>
          <p:cNvPr id="11" name="Рисунок 10" descr="azbyka+jpeg.bmp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7572396" y="3000372"/>
            <a:ext cx="1214446" cy="928694"/>
          </a:xfrm>
          <a:prstGeom prst="rect">
            <a:avLst/>
          </a:prstGeom>
        </p:spPr>
      </p:pic>
      <p:pic>
        <p:nvPicPr>
          <p:cNvPr id="12" name="Рисунок 11" descr="azbyka+jpeg.bmp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>
          <a:xfrm>
            <a:off x="6929454" y="5000636"/>
            <a:ext cx="1000132" cy="1143008"/>
          </a:xfrm>
          <a:prstGeom prst="rect">
            <a:avLst/>
          </a:prstGeom>
        </p:spPr>
      </p:pic>
      <p:pic>
        <p:nvPicPr>
          <p:cNvPr id="13" name="Рисунок 12" descr="azbyka+jpeg.bmp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>
          <a:xfrm>
            <a:off x="2000232" y="5715016"/>
            <a:ext cx="995939" cy="1000132"/>
          </a:xfrm>
          <a:prstGeom prst="rect">
            <a:avLst/>
          </a:prstGeom>
        </p:spPr>
      </p:pic>
      <p:pic>
        <p:nvPicPr>
          <p:cNvPr id="14" name="Рисунок 13" descr="azbyka+jpeg.bmp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>
          <a:xfrm>
            <a:off x="4786314" y="5500702"/>
            <a:ext cx="1000132" cy="1000132"/>
          </a:xfrm>
          <a:prstGeom prst="rect">
            <a:avLst/>
          </a:prstGeom>
        </p:spPr>
      </p:pic>
      <p:sp>
        <p:nvSpPr>
          <p:cNvPr id="15" name="Половина рамки 14"/>
          <p:cNvSpPr/>
          <p:nvPr/>
        </p:nvSpPr>
        <p:spPr>
          <a:xfrm>
            <a:off x="0" y="0"/>
            <a:ext cx="1500166" cy="928670"/>
          </a:xfrm>
          <a:prstGeom prst="halfFram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Половина рамки 16"/>
          <p:cNvSpPr/>
          <p:nvPr/>
        </p:nvSpPr>
        <p:spPr>
          <a:xfrm rot="5400000">
            <a:off x="7929586" y="285752"/>
            <a:ext cx="1500166" cy="928662"/>
          </a:xfrm>
          <a:prstGeom prst="halfFram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Половина рамки 17"/>
          <p:cNvSpPr/>
          <p:nvPr/>
        </p:nvSpPr>
        <p:spPr>
          <a:xfrm rot="16200000">
            <a:off x="-285756" y="5572144"/>
            <a:ext cx="1571612" cy="1000100"/>
          </a:xfrm>
          <a:prstGeom prst="halfFram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Половина рамки 18"/>
          <p:cNvSpPr/>
          <p:nvPr/>
        </p:nvSpPr>
        <p:spPr>
          <a:xfrm rot="10800000">
            <a:off x="8143900" y="5429240"/>
            <a:ext cx="1000100" cy="1428760"/>
          </a:xfrm>
          <a:prstGeom prst="halfFram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071670" y="2214554"/>
            <a:ext cx="5715040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/>
              <a:t>Назови с какого звука  начинается слово на картинке. </a:t>
            </a:r>
          </a:p>
          <a:p>
            <a:r>
              <a:rPr lang="ru-RU" sz="4000" b="1" i="1" dirty="0" smtClean="0"/>
              <a:t>Прочитай слово.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47897178_1251106303_018__063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571472" y="714356"/>
            <a:ext cx="1809750" cy="1809750"/>
          </a:xfrm>
        </p:spPr>
      </p:pic>
      <p:pic>
        <p:nvPicPr>
          <p:cNvPr id="5" name="Рисунок 4" descr="91297504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857232"/>
            <a:ext cx="1428760" cy="1684859"/>
          </a:xfrm>
          <a:prstGeom prst="rect">
            <a:avLst/>
          </a:prstGeom>
        </p:spPr>
      </p:pic>
      <p:pic>
        <p:nvPicPr>
          <p:cNvPr id="7" name="Рисунок 6" descr="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8016" y="1000108"/>
            <a:ext cx="1428750" cy="1381125"/>
          </a:xfrm>
          <a:prstGeom prst="rect">
            <a:avLst/>
          </a:prstGeom>
        </p:spPr>
      </p:pic>
      <p:pic>
        <p:nvPicPr>
          <p:cNvPr id="8" name="Рисунок 7" descr="96ac76e0761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43174" y="1000108"/>
            <a:ext cx="1908990" cy="1428760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642910" y="1000108"/>
            <a:ext cx="1643074" cy="148590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0070C0"/>
                </a:solidFill>
              </a:rPr>
              <a:t>М</a:t>
            </a:r>
            <a:endParaRPr lang="ru-RU" sz="9600" dirty="0">
              <a:solidFill>
                <a:srgbClr val="0070C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786050" y="1000108"/>
            <a:ext cx="1571636" cy="148590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А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786314" y="1000108"/>
            <a:ext cx="1500198" cy="148590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00B050"/>
                </a:solidFill>
              </a:rPr>
              <a:t>К</a:t>
            </a:r>
            <a:endParaRPr lang="ru-RU" sz="9600" dirty="0">
              <a:solidFill>
                <a:srgbClr val="00B05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6643702" y="1000108"/>
            <a:ext cx="1643074" cy="148590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И</a:t>
            </a:r>
            <a:endParaRPr lang="ru-RU" sz="9600" dirty="0">
              <a:solidFill>
                <a:srgbClr val="FF0000"/>
              </a:solidFill>
            </a:endParaRPr>
          </a:p>
        </p:txBody>
      </p:sp>
      <p:pic>
        <p:nvPicPr>
          <p:cNvPr id="13" name="Рисунок 12" descr="45137629_51.jpg"/>
          <p:cNvPicPr>
            <a:picLocks noChangeAspect="1"/>
          </p:cNvPicPr>
          <p:nvPr/>
        </p:nvPicPr>
        <p:blipFill>
          <a:blip r:embed="rId6" cstate="print"/>
          <a:srcRect b="5999"/>
          <a:stretch>
            <a:fillRect/>
          </a:stretch>
        </p:blipFill>
        <p:spPr>
          <a:xfrm>
            <a:off x="2214546" y="2928934"/>
            <a:ext cx="4762510" cy="335759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306204184_1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357422" y="642918"/>
            <a:ext cx="2159000" cy="1928812"/>
          </a:xfrm>
        </p:spPr>
      </p:pic>
      <p:pic>
        <p:nvPicPr>
          <p:cNvPr id="5" name="Рисунок 4" descr="47898027_1251107860_018__09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00562" y="642918"/>
            <a:ext cx="1809750" cy="1809750"/>
          </a:xfrm>
          <a:prstGeom prst="rect">
            <a:avLst/>
          </a:prstGeom>
        </p:spPr>
      </p:pic>
      <p:pic>
        <p:nvPicPr>
          <p:cNvPr id="6" name="Рисунок 5" descr="0001-001-Morskaja-ryba.jpg"/>
          <p:cNvPicPr>
            <a:picLocks noChangeAspect="1"/>
          </p:cNvPicPr>
          <p:nvPr/>
        </p:nvPicPr>
        <p:blipFill>
          <a:blip r:embed="rId4" cstate="print"/>
          <a:srcRect l="21000" t="4000" r="30999" b="3999"/>
          <a:stretch>
            <a:fillRect/>
          </a:stretch>
        </p:blipFill>
        <p:spPr>
          <a:xfrm>
            <a:off x="571472" y="285728"/>
            <a:ext cx="1590272" cy="2286016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571472" y="1285860"/>
            <a:ext cx="1571636" cy="135732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0070C0"/>
                </a:solidFill>
              </a:rPr>
              <a:t>Р</a:t>
            </a:r>
            <a:endParaRPr lang="ru-RU" sz="9600" dirty="0">
              <a:solidFill>
                <a:srgbClr val="0070C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714612" y="1285860"/>
            <a:ext cx="1500198" cy="135732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О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786314" y="1285860"/>
            <a:ext cx="1357322" cy="135732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0070C0"/>
                </a:solidFill>
              </a:rPr>
              <a:t>З</a:t>
            </a:r>
            <a:endParaRPr lang="ru-RU" sz="9600" dirty="0">
              <a:solidFill>
                <a:srgbClr val="0070C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6643702" y="1285860"/>
            <a:ext cx="1357322" cy="135732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А</a:t>
            </a:r>
            <a:endParaRPr lang="ru-RU" sz="9600" dirty="0">
              <a:solidFill>
                <a:srgbClr val="FF0000"/>
              </a:solidFill>
            </a:endParaRPr>
          </a:p>
        </p:txBody>
      </p:sp>
      <p:pic>
        <p:nvPicPr>
          <p:cNvPr id="13" name="Рисунок 12" descr="0_5db4a_7309f4f9_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14612" y="3092384"/>
            <a:ext cx="3857652" cy="3194136"/>
          </a:xfrm>
          <a:prstGeom prst="rect">
            <a:avLst/>
          </a:prstGeom>
        </p:spPr>
      </p:pic>
      <p:pic>
        <p:nvPicPr>
          <p:cNvPr id="14" name="Рисунок 13" descr="bocian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15140" y="785794"/>
            <a:ext cx="1357322" cy="18678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zbyka+jpeg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71472" y="1428736"/>
            <a:ext cx="1000132" cy="1000132"/>
          </a:xfrm>
          <a:prstGeom prst="rect">
            <a:avLst/>
          </a:prstGeom>
        </p:spPr>
      </p:pic>
      <p:pic>
        <p:nvPicPr>
          <p:cNvPr id="3" name="Рисунок 2" descr="azbyka+jpeg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143108" y="714356"/>
            <a:ext cx="1138815" cy="857256"/>
          </a:xfrm>
          <a:prstGeom prst="rect">
            <a:avLst/>
          </a:prstGeom>
        </p:spPr>
      </p:pic>
      <p:pic>
        <p:nvPicPr>
          <p:cNvPr id="4" name="Рисунок 3" descr="azbyka+jpeg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214810" y="357166"/>
            <a:ext cx="995939" cy="928694"/>
          </a:xfrm>
          <a:prstGeom prst="rect">
            <a:avLst/>
          </a:prstGeom>
        </p:spPr>
      </p:pic>
      <p:pic>
        <p:nvPicPr>
          <p:cNvPr id="5" name="Рисунок 4" descr="azbyka+jpeg.bmp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6072198" y="571480"/>
            <a:ext cx="1071570" cy="1000132"/>
          </a:xfrm>
          <a:prstGeom prst="rect">
            <a:avLst/>
          </a:prstGeom>
        </p:spPr>
      </p:pic>
      <p:sp>
        <p:nvSpPr>
          <p:cNvPr id="6" name="Половина рамки 5"/>
          <p:cNvSpPr/>
          <p:nvPr/>
        </p:nvSpPr>
        <p:spPr>
          <a:xfrm>
            <a:off x="0" y="0"/>
            <a:ext cx="1571604" cy="1000108"/>
          </a:xfrm>
          <a:prstGeom prst="halfFram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оловина рамки 6"/>
          <p:cNvSpPr/>
          <p:nvPr/>
        </p:nvSpPr>
        <p:spPr>
          <a:xfrm rot="5400000">
            <a:off x="7965301" y="178591"/>
            <a:ext cx="1357290" cy="1000108"/>
          </a:xfrm>
          <a:prstGeom prst="halfFram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оловина рамки 7"/>
          <p:cNvSpPr/>
          <p:nvPr/>
        </p:nvSpPr>
        <p:spPr>
          <a:xfrm rot="16200000">
            <a:off x="-214314" y="5429272"/>
            <a:ext cx="1643042" cy="1214414"/>
          </a:xfrm>
          <a:prstGeom prst="halfFram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Половина рамки 8"/>
          <p:cNvSpPr/>
          <p:nvPr/>
        </p:nvSpPr>
        <p:spPr>
          <a:xfrm rot="10800000">
            <a:off x="7643834" y="5786454"/>
            <a:ext cx="1500166" cy="1071546"/>
          </a:xfrm>
          <a:prstGeom prst="halfFram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0" name="Рисунок 9" descr="azbyka+jpeg.bmp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7858148" y="1643050"/>
            <a:ext cx="857256" cy="1000132"/>
          </a:xfrm>
          <a:prstGeom prst="rect">
            <a:avLst/>
          </a:prstGeom>
        </p:spPr>
      </p:pic>
      <p:pic>
        <p:nvPicPr>
          <p:cNvPr id="11" name="Рисунок 10" descr="azbyka+jpeg.bmp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7858148" y="3857628"/>
            <a:ext cx="1067377" cy="1000132"/>
          </a:xfrm>
          <a:prstGeom prst="rect">
            <a:avLst/>
          </a:prstGeom>
        </p:spPr>
      </p:pic>
      <p:pic>
        <p:nvPicPr>
          <p:cNvPr id="12" name="Рисунок 11" descr="azbyka+jpeg.bmp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285720" y="3500438"/>
            <a:ext cx="995939" cy="928694"/>
          </a:xfrm>
          <a:prstGeom prst="rect">
            <a:avLst/>
          </a:prstGeom>
        </p:spPr>
      </p:pic>
      <p:pic>
        <p:nvPicPr>
          <p:cNvPr id="13" name="Рисунок 12" descr="azbyka+jpeg.bmp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>
          <a:xfrm>
            <a:off x="857224" y="5072074"/>
            <a:ext cx="1000132" cy="1000132"/>
          </a:xfrm>
          <a:prstGeom prst="rect">
            <a:avLst/>
          </a:prstGeom>
        </p:spPr>
      </p:pic>
      <p:pic>
        <p:nvPicPr>
          <p:cNvPr id="14" name="Рисунок 13" descr="azbyka+jpeg.bmp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>
          <a:xfrm>
            <a:off x="3071802" y="5643578"/>
            <a:ext cx="924501" cy="1071570"/>
          </a:xfrm>
          <a:prstGeom prst="rect">
            <a:avLst/>
          </a:prstGeom>
        </p:spPr>
      </p:pic>
      <p:pic>
        <p:nvPicPr>
          <p:cNvPr id="15" name="Рисунок 14" descr="azbyka+jpeg.bmp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>
          <a:xfrm>
            <a:off x="5500694" y="5572140"/>
            <a:ext cx="924501" cy="100010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857356" y="2571744"/>
            <a:ext cx="535785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/>
              <a:t>Прочитай слоги. </a:t>
            </a:r>
          </a:p>
          <a:p>
            <a:r>
              <a:rPr lang="ru-RU" sz="4000" b="1" i="1" dirty="0" smtClean="0"/>
              <a:t>С какого слога начинается</a:t>
            </a:r>
          </a:p>
          <a:p>
            <a:r>
              <a:rPr lang="ru-RU" sz="4000" b="1" i="1" dirty="0" smtClean="0"/>
              <a:t>слово на  рисунке?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Picture 1" descr="MP900398803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500042"/>
            <a:ext cx="5715040" cy="385433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85786" y="4572008"/>
            <a:ext cx="2071702" cy="142876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/>
              <a:t>ЗА</a:t>
            </a:r>
            <a:endParaRPr lang="ru-RU" sz="115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357554" y="4572008"/>
            <a:ext cx="2143140" cy="14287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/>
              <a:t>СУ</a:t>
            </a:r>
            <a:endParaRPr lang="ru-RU" sz="115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000760" y="4572008"/>
            <a:ext cx="1928826" cy="142876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/>
              <a:t>СА</a:t>
            </a:r>
            <a:endParaRPr lang="ru-RU" sz="11500" dirty="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MP900405236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428604"/>
            <a:ext cx="5857916" cy="3853892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57224" y="4572008"/>
            <a:ext cx="1914532" cy="127159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/>
              <a:t>КУ</a:t>
            </a:r>
            <a:endParaRPr lang="ru-RU" sz="115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00364" y="4572008"/>
            <a:ext cx="2357454" cy="12858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/>
              <a:t>МА</a:t>
            </a:r>
          </a:p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643570" y="4572008"/>
            <a:ext cx="2071702" cy="1285884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/>
              <a:t>НА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Picture 1" descr="MP900398805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"/>
            <a:ext cx="6300799" cy="4500570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57224" y="4500570"/>
            <a:ext cx="2214578" cy="14287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/>
              <a:t>ПЫ</a:t>
            </a:r>
            <a:endParaRPr lang="ru-RU" sz="115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357554" y="4500570"/>
            <a:ext cx="2286016" cy="14287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/>
              <a:t>ПО</a:t>
            </a:r>
            <a:endParaRPr lang="ru-RU" sz="115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929322" y="4500570"/>
            <a:ext cx="2214578" cy="142876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/>
              <a:t>ТО</a:t>
            </a:r>
            <a:endParaRPr lang="ru-RU" sz="115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MP900438708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214290"/>
            <a:ext cx="3529012" cy="407196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714348" y="4786322"/>
            <a:ext cx="2143140" cy="157163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/>
              <a:t>БЫ</a:t>
            </a:r>
            <a:endParaRPr lang="ru-RU" sz="115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286116" y="4786322"/>
            <a:ext cx="2286016" cy="157163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/>
              <a:t>ЗО</a:t>
            </a:r>
            <a:endParaRPr lang="ru-RU" sz="115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072198" y="4786322"/>
            <a:ext cx="2286016" cy="16287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/>
              <a:t>РО</a:t>
            </a:r>
            <a:endParaRPr lang="ru-RU" sz="115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03307 L -0.24965 -0.0330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5601" name="Picture 1" descr="MP900289704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357166"/>
            <a:ext cx="5357818" cy="3522269"/>
          </a:xfrm>
          <a:prstGeom prst="rect">
            <a:avLst/>
          </a:prstGeom>
          <a:noFill/>
        </p:spPr>
      </p:pic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4286256"/>
            <a:ext cx="2286016" cy="142876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/>
              <a:t>МУ</a:t>
            </a:r>
            <a:endParaRPr lang="ru-RU" sz="115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214678" y="4286256"/>
            <a:ext cx="2000264" cy="142876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/>
              <a:t>ДУ</a:t>
            </a:r>
            <a:endParaRPr lang="ru-RU" sz="115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715008" y="4286256"/>
            <a:ext cx="2000264" cy="142876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/>
              <a:t>КУ</a:t>
            </a:r>
            <a:endParaRPr lang="ru-RU" sz="115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16 0.00185 L -0.21858 0.003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" y="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8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MP900382926[1]"/>
          <p:cNvPicPr>
            <a:picLocks noChangeAspect="1" noChangeArrowheads="1"/>
          </p:cNvPicPr>
          <p:nvPr/>
        </p:nvPicPr>
        <p:blipFill>
          <a:blip r:embed="rId2" cstate="print"/>
          <a:srcRect l="8929" t="9375" r="12946" b="6249"/>
          <a:stretch>
            <a:fillRect/>
          </a:stretch>
        </p:blipFill>
        <p:spPr bwMode="auto">
          <a:xfrm>
            <a:off x="1785918" y="428604"/>
            <a:ext cx="4429156" cy="3416777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42910" y="4286256"/>
            <a:ext cx="2286016" cy="13430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/>
              <a:t>ШУ</a:t>
            </a:r>
            <a:endParaRPr lang="ru-RU" sz="115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071802" y="4286256"/>
            <a:ext cx="2214578" cy="134302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/>
              <a:t>ФА</a:t>
            </a:r>
            <a:endParaRPr lang="ru-RU" sz="115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429256" y="4286256"/>
            <a:ext cx="2500330" cy="134302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/>
              <a:t>ША</a:t>
            </a:r>
            <a:endParaRPr lang="ru-RU" sz="115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 animBg="1"/>
      <p:bldP spid="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zbyka+jpeg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6715140" y="5500702"/>
            <a:ext cx="785818" cy="928670"/>
          </a:xfrm>
          <a:prstGeom prst="rect">
            <a:avLst/>
          </a:prstGeom>
        </p:spPr>
      </p:pic>
      <p:sp>
        <p:nvSpPr>
          <p:cNvPr id="3" name="Половина рамки 2"/>
          <p:cNvSpPr/>
          <p:nvPr/>
        </p:nvSpPr>
        <p:spPr>
          <a:xfrm>
            <a:off x="0" y="0"/>
            <a:ext cx="1643042" cy="1000108"/>
          </a:xfrm>
          <a:prstGeom prst="halfFram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Половина рамки 3"/>
          <p:cNvSpPr/>
          <p:nvPr/>
        </p:nvSpPr>
        <p:spPr>
          <a:xfrm rot="5400000">
            <a:off x="7750975" y="321487"/>
            <a:ext cx="1714512" cy="1071538"/>
          </a:xfrm>
          <a:prstGeom prst="halfFram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оловина рамки 4"/>
          <p:cNvSpPr/>
          <p:nvPr/>
        </p:nvSpPr>
        <p:spPr>
          <a:xfrm rot="16200000">
            <a:off x="-214314" y="5429272"/>
            <a:ext cx="1643042" cy="1214414"/>
          </a:xfrm>
          <a:prstGeom prst="halfFram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оловина рамки 5"/>
          <p:cNvSpPr/>
          <p:nvPr/>
        </p:nvSpPr>
        <p:spPr>
          <a:xfrm rot="10800000">
            <a:off x="8072462" y="5143488"/>
            <a:ext cx="1071538" cy="1714512"/>
          </a:xfrm>
          <a:prstGeom prst="halfFram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7" name="Рисунок 6" descr="azbyka+jpeg.bmp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3786182" y="5643578"/>
            <a:ext cx="1214446" cy="1000108"/>
          </a:xfrm>
          <a:prstGeom prst="rect">
            <a:avLst/>
          </a:prstGeom>
        </p:spPr>
      </p:pic>
      <p:pic>
        <p:nvPicPr>
          <p:cNvPr id="8" name="Рисунок 7" descr="azbyka+jpeg.bmp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1500166" y="5572140"/>
            <a:ext cx="1138815" cy="928670"/>
          </a:xfrm>
          <a:prstGeom prst="rect">
            <a:avLst/>
          </a:prstGeom>
        </p:spPr>
      </p:pic>
      <p:pic>
        <p:nvPicPr>
          <p:cNvPr id="9" name="Рисунок 8" descr="azbyka+jpeg.bmp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357158" y="3929066"/>
            <a:ext cx="1067377" cy="1000132"/>
          </a:xfrm>
          <a:prstGeom prst="rect">
            <a:avLst/>
          </a:prstGeom>
        </p:spPr>
      </p:pic>
      <p:pic>
        <p:nvPicPr>
          <p:cNvPr id="10" name="Рисунок 9" descr="azbyka+jpeg.bmp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7858148" y="3143248"/>
            <a:ext cx="928694" cy="928694"/>
          </a:xfrm>
          <a:prstGeom prst="rect">
            <a:avLst/>
          </a:prstGeom>
        </p:spPr>
      </p:pic>
      <p:pic>
        <p:nvPicPr>
          <p:cNvPr id="11" name="Рисунок 10" descr="azbyka+jpeg.bmp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4214810" y="357166"/>
            <a:ext cx="1000132" cy="857256"/>
          </a:xfrm>
          <a:prstGeom prst="rect">
            <a:avLst/>
          </a:prstGeom>
        </p:spPr>
      </p:pic>
      <p:pic>
        <p:nvPicPr>
          <p:cNvPr id="12" name="Рисунок 11" descr="azbyka+jpeg.bmp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928662" y="1428736"/>
            <a:ext cx="924501" cy="928694"/>
          </a:xfrm>
          <a:prstGeom prst="rect">
            <a:avLst/>
          </a:prstGeom>
        </p:spPr>
      </p:pic>
      <p:pic>
        <p:nvPicPr>
          <p:cNvPr id="13" name="Рисунок 12" descr="azbyka+jpeg.bmp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>
          <a:xfrm>
            <a:off x="2500298" y="357166"/>
            <a:ext cx="785818" cy="1000108"/>
          </a:xfrm>
          <a:prstGeom prst="rect">
            <a:avLst/>
          </a:prstGeom>
        </p:spPr>
      </p:pic>
      <p:pic>
        <p:nvPicPr>
          <p:cNvPr id="14" name="Рисунок 13" descr="azbyka+jpeg.bmp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>
          <a:xfrm>
            <a:off x="6286512" y="500042"/>
            <a:ext cx="1143008" cy="100013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571736" y="2786058"/>
            <a:ext cx="392909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/>
              <a:t>Прочитай слова по слогам.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1472" y="4071942"/>
            <a:ext cx="1285884" cy="121444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0070C0"/>
                </a:solidFill>
              </a:rPr>
              <a:t>В</a:t>
            </a:r>
            <a:endParaRPr lang="ru-RU" sz="9600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00232" y="4071942"/>
            <a:ext cx="1214446" cy="121444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А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714876" y="4071942"/>
            <a:ext cx="1214446" cy="121444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А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357554" y="4071942"/>
            <a:ext cx="1214446" cy="121444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0070C0"/>
                </a:solidFill>
              </a:rPr>
              <a:t>З</a:t>
            </a:r>
            <a:endParaRPr lang="ru-RU" sz="9600" dirty="0">
              <a:solidFill>
                <a:srgbClr val="0070C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00034" y="928670"/>
            <a:ext cx="1285884" cy="121444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0070C0"/>
                </a:solidFill>
              </a:rPr>
              <a:t>С</a:t>
            </a:r>
            <a:endParaRPr lang="ru-RU" sz="9600" dirty="0">
              <a:solidFill>
                <a:srgbClr val="0070C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928794" y="928670"/>
            <a:ext cx="1214446" cy="121444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О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86116" y="928670"/>
            <a:ext cx="1285884" cy="121444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0070C0"/>
                </a:solidFill>
              </a:rPr>
              <a:t>В</a:t>
            </a:r>
            <a:endParaRPr lang="ru-RU" sz="9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714876" y="928670"/>
            <a:ext cx="1285884" cy="121444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А</a:t>
            </a:r>
            <a:endParaRPr lang="ru-RU" sz="9600" dirty="0">
              <a:solidFill>
                <a:srgbClr val="FF0000"/>
              </a:solidFill>
            </a:endParaRPr>
          </a:p>
        </p:txBody>
      </p:sp>
      <p:pic>
        <p:nvPicPr>
          <p:cNvPr id="13" name="Рисунок 12" descr="47897208_1251106595_018__07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7950" y="357166"/>
            <a:ext cx="2500330" cy="2500330"/>
          </a:xfrm>
          <a:prstGeom prst="rect">
            <a:avLst/>
          </a:prstGeom>
        </p:spPr>
      </p:pic>
      <p:pic>
        <p:nvPicPr>
          <p:cNvPr id="14" name="Рисунок 13" descr="64003332_02272418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72264" y="3500438"/>
            <a:ext cx="1915004" cy="27709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714356"/>
            <a:ext cx="1285884" cy="12858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0070C0"/>
                </a:solidFill>
              </a:rPr>
              <a:t>Л</a:t>
            </a:r>
            <a:endParaRPr lang="ru-RU" sz="9600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00232" y="714356"/>
            <a:ext cx="1214446" cy="12858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У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86116" y="4143380"/>
            <a:ext cx="1285884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0070C0"/>
                </a:solidFill>
              </a:rPr>
              <a:t>Ж</a:t>
            </a:r>
            <a:endParaRPr lang="ru-RU" sz="9600" dirty="0"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929190" y="714356"/>
            <a:ext cx="1214446" cy="12858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А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4143380"/>
            <a:ext cx="1285884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0070C0"/>
                </a:solidFill>
              </a:rPr>
              <a:t>Л</a:t>
            </a:r>
            <a:endParaRPr lang="ru-RU" sz="9600" dirty="0">
              <a:solidFill>
                <a:srgbClr val="0070C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857356" y="4143380"/>
            <a:ext cx="1285884" cy="135732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У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428992" y="714356"/>
            <a:ext cx="1285884" cy="12858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0070C0"/>
                </a:solidFill>
              </a:rPr>
              <a:t>Н</a:t>
            </a:r>
            <a:endParaRPr lang="ru-RU" sz="9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714876" y="4143380"/>
            <a:ext cx="1285884" cy="135732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А</a:t>
            </a:r>
            <a:endParaRPr lang="ru-RU" sz="9600" dirty="0">
              <a:solidFill>
                <a:srgbClr val="FF0000"/>
              </a:solidFill>
            </a:endParaRPr>
          </a:p>
        </p:txBody>
      </p:sp>
      <p:pic>
        <p:nvPicPr>
          <p:cNvPr id="12" name="Рисунок 11" descr="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72264" y="142852"/>
            <a:ext cx="2283174" cy="3227100"/>
          </a:xfrm>
          <a:prstGeom prst="rect">
            <a:avLst/>
          </a:prstGeom>
        </p:spPr>
      </p:pic>
      <p:pic>
        <p:nvPicPr>
          <p:cNvPr id="13" name="Рисунок 12" descr="3f2fb71e692a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15074" y="3929066"/>
            <a:ext cx="2779721" cy="27864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642918"/>
            <a:ext cx="1285884" cy="135732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00B050"/>
                </a:solidFill>
              </a:rPr>
              <a:t>К</a:t>
            </a:r>
            <a:endParaRPr lang="ru-RU" sz="9600" dirty="0">
              <a:solidFill>
                <a:srgbClr val="00B05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85918" y="642918"/>
            <a:ext cx="1285884" cy="135732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И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14678" y="642918"/>
            <a:ext cx="1357322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0070C0"/>
                </a:solidFill>
              </a:rPr>
              <a:t>С</a:t>
            </a:r>
            <a:endParaRPr lang="ru-RU" sz="9600" dirty="0"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14876" y="642918"/>
            <a:ext cx="1285884" cy="135732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А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4071942"/>
            <a:ext cx="1357322" cy="135732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00B050"/>
                </a:solidFill>
              </a:rPr>
              <a:t>Л</a:t>
            </a:r>
            <a:endParaRPr lang="ru-RU" sz="9600" dirty="0">
              <a:solidFill>
                <a:srgbClr val="00B05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000232" y="4071942"/>
            <a:ext cx="1285884" cy="135732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И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500430" y="4071942"/>
            <a:ext cx="1357322" cy="135732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0070C0"/>
                </a:solidFill>
              </a:rPr>
              <a:t>С</a:t>
            </a:r>
            <a:endParaRPr lang="ru-RU" sz="9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72066" y="4071942"/>
            <a:ext cx="1285884" cy="135732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9600" dirty="0" smtClean="0">
                <a:solidFill>
                  <a:srgbClr val="FF0000"/>
                </a:solidFill>
              </a:rPr>
              <a:t>А</a:t>
            </a:r>
            <a:endParaRPr lang="ru-RU" sz="9600" dirty="0">
              <a:solidFill>
                <a:srgbClr val="FF0000"/>
              </a:solidFill>
            </a:endParaRPr>
          </a:p>
        </p:txBody>
      </p:sp>
      <p:pic>
        <p:nvPicPr>
          <p:cNvPr id="13" name="Рисунок 12" descr="0_3a20c_b819fb67_orig.ip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7950" y="357166"/>
            <a:ext cx="2225615" cy="2780281"/>
          </a:xfrm>
          <a:prstGeom prst="rect">
            <a:avLst/>
          </a:prstGeom>
        </p:spPr>
      </p:pic>
      <p:pic>
        <p:nvPicPr>
          <p:cNvPr id="14" name="Рисунок 13" descr="47855499_1251022251_018__0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388" y="3857628"/>
            <a:ext cx="2452692" cy="24526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58" y="1071546"/>
            <a:ext cx="1214446" cy="121444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>
                <a:solidFill>
                  <a:srgbClr val="0070C0"/>
                </a:solidFill>
              </a:rPr>
              <a:t>Р</a:t>
            </a:r>
            <a:endParaRPr lang="ru-RU" sz="11500" dirty="0">
              <a:solidFill>
                <a:srgbClr val="0070C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14480" y="1071546"/>
            <a:ext cx="1285884" cy="121444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>
                <a:solidFill>
                  <a:srgbClr val="FF0000"/>
                </a:solidFill>
              </a:rPr>
              <a:t>Ы</a:t>
            </a:r>
            <a:endParaRPr lang="ru-RU" sz="115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143240" y="1071546"/>
            <a:ext cx="1214446" cy="121444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>
                <a:solidFill>
                  <a:srgbClr val="0070C0"/>
                </a:solidFill>
              </a:rPr>
              <a:t>Б</a:t>
            </a:r>
            <a:endParaRPr lang="ru-RU" sz="11500" dirty="0"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429124" y="1071546"/>
            <a:ext cx="1214446" cy="121444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>
                <a:solidFill>
                  <a:srgbClr val="FF0000"/>
                </a:solidFill>
              </a:rPr>
              <a:t>А</a:t>
            </a:r>
            <a:endParaRPr lang="ru-RU" sz="115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4357694"/>
            <a:ext cx="1428760" cy="12858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>
                <a:solidFill>
                  <a:srgbClr val="0070C0"/>
                </a:solidFill>
              </a:rPr>
              <a:t>Ш</a:t>
            </a:r>
            <a:endParaRPr lang="ru-RU" sz="11500" dirty="0">
              <a:solidFill>
                <a:srgbClr val="0070C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85918" y="4357694"/>
            <a:ext cx="1285884" cy="12858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>
                <a:solidFill>
                  <a:srgbClr val="FF0000"/>
                </a:solidFill>
              </a:rPr>
              <a:t>У</a:t>
            </a:r>
            <a:endParaRPr lang="ru-RU" sz="11500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14678" y="4357694"/>
            <a:ext cx="1285884" cy="12858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>
                <a:solidFill>
                  <a:srgbClr val="0070C0"/>
                </a:solidFill>
              </a:rPr>
              <a:t>Б</a:t>
            </a:r>
            <a:endParaRPr lang="ru-RU" sz="11500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572000" y="4357694"/>
            <a:ext cx="1285884" cy="128588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500" dirty="0" smtClean="0">
                <a:solidFill>
                  <a:srgbClr val="FF0000"/>
                </a:solidFill>
              </a:rPr>
              <a:t>А</a:t>
            </a:r>
            <a:endParaRPr lang="ru-RU" sz="11500" dirty="0">
              <a:solidFill>
                <a:srgbClr val="FF0000"/>
              </a:solidFill>
            </a:endParaRPr>
          </a:p>
        </p:txBody>
      </p:sp>
      <p:pic>
        <p:nvPicPr>
          <p:cNvPr id="13" name="Рисунок 12" descr="0022-021-Ryba-popugaj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388" y="285728"/>
            <a:ext cx="2209800" cy="2981325"/>
          </a:xfrm>
          <a:prstGeom prst="rect">
            <a:avLst/>
          </a:prstGeom>
        </p:spPr>
      </p:pic>
      <p:pic>
        <p:nvPicPr>
          <p:cNvPr id="14" name="Рисунок 13" descr="IMG_41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388" y="3714752"/>
            <a:ext cx="1881190" cy="29221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2910" y="1928802"/>
            <a:ext cx="792961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5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Молодец</a:t>
            </a:r>
            <a:r>
              <a:rPr lang="ru-RU" sz="13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.</a:t>
            </a:r>
            <a:endParaRPr lang="ru-RU" sz="13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Половина рамки 2"/>
          <p:cNvSpPr/>
          <p:nvPr/>
        </p:nvSpPr>
        <p:spPr>
          <a:xfrm>
            <a:off x="0" y="0"/>
            <a:ext cx="1928794" cy="1071546"/>
          </a:xfrm>
          <a:prstGeom prst="halfFram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Половина рамки 3"/>
          <p:cNvSpPr/>
          <p:nvPr/>
        </p:nvSpPr>
        <p:spPr>
          <a:xfrm rot="5400000">
            <a:off x="7715264" y="357190"/>
            <a:ext cx="1785926" cy="1071546"/>
          </a:xfrm>
          <a:prstGeom prst="halfFram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оловина рамки 4"/>
          <p:cNvSpPr/>
          <p:nvPr/>
        </p:nvSpPr>
        <p:spPr>
          <a:xfrm rot="16200000">
            <a:off x="-321471" y="5393553"/>
            <a:ext cx="1785918" cy="1142976"/>
          </a:xfrm>
          <a:prstGeom prst="halfFram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оловина рамки 5"/>
          <p:cNvSpPr/>
          <p:nvPr/>
        </p:nvSpPr>
        <p:spPr>
          <a:xfrm rot="10800000">
            <a:off x="8001024" y="5000636"/>
            <a:ext cx="1142976" cy="1857364"/>
          </a:xfrm>
          <a:prstGeom prst="halfFram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 фон (2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968"/>
            <a:ext cx="9144000" cy="6859936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428860" y="357166"/>
            <a:ext cx="4929222" cy="1143000"/>
          </a:xfrm>
        </p:spPr>
        <p:txBody>
          <a:bodyPr/>
          <a:lstStyle/>
          <a:p>
            <a:r>
              <a:rPr lang="ru-RU" dirty="0" smtClean="0"/>
              <a:t>Картинки: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643042" y="2285992"/>
            <a:ext cx="5715040" cy="3840171"/>
          </a:xfrm>
        </p:spPr>
        <p:txBody>
          <a:bodyPr/>
          <a:lstStyle/>
          <a:p>
            <a:r>
              <a:rPr lang="en-US" dirty="0" smtClean="0"/>
              <a:t>imaqes.yandex.ru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364</TotalTime>
  <Words>109</Words>
  <Application>Microsoft Office PowerPoint</Application>
  <PresentationFormat>Экран (4:3)</PresentationFormat>
  <Paragraphs>73</Paragraphs>
  <Slides>18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Учимся читать.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Картинки: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Учимся читать.</dc:title>
  <dc:creator>Admin</dc:creator>
  <cp:lastModifiedBy>админ</cp:lastModifiedBy>
  <cp:revision>44</cp:revision>
  <dcterms:created xsi:type="dcterms:W3CDTF">2012-01-15T19:09:34Z</dcterms:created>
  <dcterms:modified xsi:type="dcterms:W3CDTF">2012-02-09T16:21:00Z</dcterms:modified>
</cp:coreProperties>
</file>