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C0CB-0FCF-4990-ABA0-438B74F6561E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EF0A-8B8C-4694-A273-9E3783518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C0CB-0FCF-4990-ABA0-438B74F6561E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EF0A-8B8C-4694-A273-9E3783518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C0CB-0FCF-4990-ABA0-438B74F6561E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EF0A-8B8C-4694-A273-9E3783518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C0CB-0FCF-4990-ABA0-438B74F6561E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EF0A-8B8C-4694-A273-9E3783518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C0CB-0FCF-4990-ABA0-438B74F6561E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EF0A-8B8C-4694-A273-9E3783518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C0CB-0FCF-4990-ABA0-438B74F6561E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EF0A-8B8C-4694-A273-9E3783518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C0CB-0FCF-4990-ABA0-438B74F6561E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EF0A-8B8C-4694-A273-9E3783518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C0CB-0FCF-4990-ABA0-438B74F6561E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EF0A-8B8C-4694-A273-9E3783518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C0CB-0FCF-4990-ABA0-438B74F6561E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EF0A-8B8C-4694-A273-9E3783518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C0CB-0FCF-4990-ABA0-438B74F6561E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EF0A-8B8C-4694-A273-9E37835183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C0CB-0FCF-4990-ABA0-438B74F6561E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14EF0A-8B8C-4694-A273-9E37835183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35C0CB-0FCF-4990-ABA0-438B74F6561E}" type="datetimeFigureOut">
              <a:rPr lang="ru-RU" smtClean="0"/>
              <a:pPr/>
              <a:t>20.01.2014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14EF0A-8B8C-4694-A273-9E378351837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.az/novosti/raznye/39980-10-fantasticheskikh-faktov-o-zhivotnykh.html" TargetMode="External"/><Relationship Id="rId7" Type="http://schemas.openxmlformats.org/officeDocument/2006/relationships/hyperlink" Target="http://100facts.ru/fakty-o-slonah.html" TargetMode="External"/><Relationship Id="rId2" Type="http://schemas.openxmlformats.org/officeDocument/2006/relationships/hyperlink" Target="http://lifeglobe.net/entry/143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foniac.ru/news/Lyubopytnye-fakty-o-gippopotamah.html" TargetMode="External"/><Relationship Id="rId5" Type="http://schemas.openxmlformats.org/officeDocument/2006/relationships/hyperlink" Target="http://zoomirr.ru/myi-vse-s-planetyi-zemlya/faktyi-iz-zhizni-zhivotnyih" TargetMode="External"/><Relationship Id="rId4" Type="http://schemas.openxmlformats.org/officeDocument/2006/relationships/hyperlink" Target="http://zagadkizemli.ru/55-interesnye-fakty-iz-zhizni-zhivotnyh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zgrad.net/images/umor/images/22624f5926fb713f0eefe4d0e7e10f3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20103" y="4714884"/>
            <a:ext cx="3110122" cy="1946031"/>
          </a:xfrm>
          <a:prstGeom prst="rect">
            <a:avLst/>
          </a:prstGeom>
          <a:noFill/>
        </p:spPr>
      </p:pic>
      <p:pic>
        <p:nvPicPr>
          <p:cNvPr id="23554" name="Picture 2" descr="http://www.monstras.lt/uploads/posts/2011-08/monstras.lt_amazing-collection-of-cute-animals-110-foto_2129.jpeg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0683594">
            <a:off x="398638" y="2928934"/>
            <a:ext cx="3203187" cy="2143140"/>
          </a:xfrm>
          <a:prstGeom prst="rect">
            <a:avLst/>
          </a:prstGeom>
          <a:noFill/>
        </p:spPr>
      </p:pic>
      <p:pic>
        <p:nvPicPr>
          <p:cNvPr id="23556" name="Picture 4" descr="http://www.animalpictures1.com/data/media/179/baby_alligator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1012705">
            <a:off x="5790173" y="2917518"/>
            <a:ext cx="3065695" cy="20628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7851648" cy="1828800"/>
          </a:xfrm>
        </p:spPr>
        <p:txBody>
          <a:bodyPr/>
          <a:lstStyle/>
          <a:p>
            <a:r>
              <a:rPr lang="ru-RU" dirty="0" smtClean="0"/>
              <a:t>Удивительные факты</a:t>
            </a:r>
            <a:br>
              <a:rPr lang="ru-RU" dirty="0" smtClean="0"/>
            </a:br>
            <a:r>
              <a:rPr lang="ru-RU" dirty="0" smtClean="0"/>
              <a:t> из жизни животных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5643578"/>
            <a:ext cx="2744526" cy="629092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Подготовил: Никита Боришкевич</a:t>
            </a:r>
          </a:p>
          <a:p>
            <a:pPr algn="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3класс «В»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8786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работе использованы материалы с сайтов:</a:t>
            </a:r>
          </a:p>
          <a:p>
            <a:pPr algn="just"/>
            <a:r>
              <a:rPr lang="en-US" dirty="0" smtClean="0">
                <a:hlinkClick r:id="rId2"/>
              </a:rPr>
              <a:t>http://lifeglobe.net/entry/1430</a:t>
            </a:r>
            <a:endParaRPr lang="ru-RU" dirty="0" smtClean="0"/>
          </a:p>
          <a:p>
            <a:pPr algn="just"/>
            <a:r>
              <a:rPr lang="en-US" dirty="0" smtClean="0">
                <a:hlinkClick r:id="rId3"/>
              </a:rPr>
              <a:t>http://open.az/novosti/raznye/39980-10-fantasticheskikh-faktov-o-zhivotnykh.html</a:t>
            </a:r>
            <a:endParaRPr lang="ru-RU" dirty="0" smtClean="0"/>
          </a:p>
          <a:p>
            <a:pPr algn="just"/>
            <a:r>
              <a:rPr lang="en-US" dirty="0" smtClean="0">
                <a:hlinkClick r:id="rId4"/>
              </a:rPr>
              <a:t>http://zagadkizemli.ru/55-interesnye-fakty-iz-zhizni-zhivotnyh.html</a:t>
            </a:r>
            <a:endParaRPr lang="ru-RU" dirty="0" smtClean="0"/>
          </a:p>
          <a:p>
            <a:pPr algn="just"/>
            <a:r>
              <a:rPr lang="en-US" dirty="0" smtClean="0">
                <a:hlinkClick r:id="rId5"/>
              </a:rPr>
              <a:t>http://zoomirr.ru/myi-vse-s-planetyi-zemlya/faktyi-iz-zhizni-zhivotnyih</a:t>
            </a:r>
            <a:endParaRPr lang="ru-RU" dirty="0" smtClean="0"/>
          </a:p>
          <a:p>
            <a:pPr algn="just"/>
            <a:r>
              <a:rPr lang="en-US" dirty="0" smtClean="0">
                <a:hlinkClick r:id="rId6"/>
              </a:rPr>
              <a:t>http://www.infoniac.ru/news/Lyubopytnye-fakty-o-gippopotamah.html</a:t>
            </a:r>
            <a:endParaRPr lang="ru-RU" dirty="0" smtClean="0"/>
          </a:p>
          <a:p>
            <a:pPr algn="just"/>
            <a:r>
              <a:rPr lang="en-US" dirty="0" smtClean="0">
                <a:hlinkClick r:id="rId7"/>
              </a:rPr>
              <a:t>http://100facts.ru/fakty-o-slonah.html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motto.net.ua/pic/201210/1280x1024/motto.net.ua-43466.jpg"/>
          <p:cNvPicPr preferRelativeResize="0"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745656">
            <a:off x="5734117" y="2518391"/>
            <a:ext cx="2999112" cy="21811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000240"/>
            <a:ext cx="4000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Желудки </a:t>
            </a:r>
            <a:r>
              <a:rPr lang="ru-RU" i="1" dirty="0"/>
              <a:t>крокодилов полны камней. В первую очередь это обусловлено диетой хищников. Среди их повседневной пищи черепахи, рыба, птицы, жирафы, буйволы, львы и даже (в случае </a:t>
            </a:r>
            <a:r>
              <a:rPr lang="ru-RU" i="1" dirty="0" smtClean="0"/>
              <a:t>защиты </a:t>
            </a:r>
            <a:r>
              <a:rPr lang="ru-RU" i="1" dirty="0"/>
              <a:t>территории) другие крокодилы. Камни помогают перемалывать твердую пищу. Но корме этой функции, судя по всему, камни используются и в качестве балласта при погружении под воду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38914" name="Picture 2" descr="http://www.radionetplus.ru/uploads/posts/2013-02/1360649119_sdelaem-mir-dobree-1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438" y="285728"/>
            <a:ext cx="3630786" cy="2430627"/>
          </a:xfrm>
          <a:prstGeom prst="rect">
            <a:avLst/>
          </a:prstGeom>
          <a:noFill/>
        </p:spPr>
      </p:pic>
      <p:pic>
        <p:nvPicPr>
          <p:cNvPr id="38918" name="Picture 6" descr="http://kolyan.net/uploads/posts/2010-04/1270297970_1270143581_friend_of_crocodile_11.jpg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1268745">
            <a:off x="4513891" y="4662409"/>
            <a:ext cx="3457329" cy="19288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857232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Крокодилы глотают камни </a:t>
            </a:r>
          </a:p>
          <a:p>
            <a:r>
              <a:rPr lang="ru-RU" sz="2000" b="1" i="1" dirty="0" smtClean="0"/>
              <a:t>для того чтобы плавать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371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Детеныши-коалы рождаются безволосыми, слепыми и глухими крошечными копиями мамы-коалы. На протяжении 5-7 мес. детки - коалы остаются в маминой сумке, питаясь материнским молоком, после чего перебираются к ней на спинку, где и живут в своё удовольствие достаточно продолжительное время.</a:t>
            </a:r>
            <a:endParaRPr lang="ru-RU" i="1" dirty="0"/>
          </a:p>
        </p:txBody>
      </p:sp>
      <p:pic>
        <p:nvPicPr>
          <p:cNvPr id="40964" name="Picture 4" descr="http://www.ya.lt/uploads/posts/2008-07/thumbs/1216323577_coala_0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816734">
            <a:off x="5189935" y="363639"/>
            <a:ext cx="3403149" cy="2621988"/>
          </a:xfrm>
          <a:prstGeom prst="rect">
            <a:avLst/>
          </a:prstGeom>
          <a:noFill/>
        </p:spPr>
      </p:pic>
      <p:pic>
        <p:nvPicPr>
          <p:cNvPr id="40968" name="Picture 8" descr="http://doseng.org/uploads/posts/2012-11/thumbs/1353527324_these_funny_animals_1087_2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98251">
            <a:off x="5255463" y="3367512"/>
            <a:ext cx="3646530" cy="2742482"/>
          </a:xfrm>
          <a:prstGeom prst="rect">
            <a:avLst/>
          </a:prstGeom>
          <a:noFill/>
        </p:spPr>
      </p:pic>
      <p:pic>
        <p:nvPicPr>
          <p:cNvPr id="40966" name="Picture 6" descr="http://www.monstras.lt/uploads/posts/2013-08/day_21/monstras.lt_13770597382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1245780">
            <a:off x="409716" y="3807561"/>
            <a:ext cx="4719681" cy="2654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http://cbs-angarsk.ru/images/stories/kids/znaete_li_vy_chto/Kit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437850">
            <a:off x="6169264" y="4458934"/>
            <a:ext cx="2844793" cy="22274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857232"/>
            <a:ext cx="37862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Дельфин афалина и кит зачастую в дикой природе играют друг с другом. Увидев кита, дельфины подплывают поближе и занимают положение над китом. Кит поднимается наверх, делает вдох, а заодно поднимает афалину на своём носу. Во время этого манёвра кит выпрямляется в абсолютно нехарактерное для него вертикальное положение, а дельфин скатывается по телу кита в воду как будто катается с горки.</a:t>
            </a:r>
          </a:p>
          <a:p>
            <a:pPr algn="just"/>
            <a:r>
              <a:rPr lang="ru-RU" i="1" dirty="0" smtClean="0"/>
              <a:t>Сердцебиение кита достигает девяти ударам в минуту. Зато за  2 секунды взрослый кит может вдохнуть 2400 литров воздуха.</a:t>
            </a:r>
            <a:endParaRPr lang="ru-RU" i="1" dirty="0"/>
          </a:p>
        </p:txBody>
      </p:sp>
      <p:pic>
        <p:nvPicPr>
          <p:cNvPr id="41986" name="Picture 2" descr="http://1.media.collegehumor.cvcdn.com/13/96/70b47c0d8748451290ec9c2aa58ed1d5-dolphin-uses-humpback-whale-as-ramp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493040">
            <a:off x="4813661" y="246377"/>
            <a:ext cx="3637439" cy="2643206"/>
          </a:xfrm>
          <a:prstGeom prst="rect">
            <a:avLst/>
          </a:prstGeom>
          <a:noFill/>
        </p:spPr>
      </p:pic>
      <p:pic>
        <p:nvPicPr>
          <p:cNvPr id="41988" name="Picture 4" descr="http://www.rupark.com/jpg190477428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1144587">
            <a:off x="4294943" y="2606038"/>
            <a:ext cx="2847407" cy="2483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images.sciencedaily.com/2009/01/090126203207-larg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553359">
            <a:off x="4603384" y="3311705"/>
            <a:ext cx="4211835" cy="31017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571480"/>
            <a:ext cx="4000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Самка орангутанга, живущая среди людей, начинает вести себя также, как люди. Она, например, стирает вещи, моет тарелки и кастрюли, одевает на себя одежду, даже если никто её этому не учит.</a:t>
            </a:r>
            <a:endParaRPr lang="ru-RU" i="1" dirty="0"/>
          </a:p>
        </p:txBody>
      </p:sp>
      <p:pic>
        <p:nvPicPr>
          <p:cNvPr id="43010" name="Picture 2" descr="http://s001.radikal.ru/i196/1010/db/8eacf120063b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328748">
            <a:off x="4996889" y="289051"/>
            <a:ext cx="3358853" cy="2562958"/>
          </a:xfrm>
          <a:prstGeom prst="rect">
            <a:avLst/>
          </a:prstGeom>
          <a:noFill/>
        </p:spPr>
      </p:pic>
      <p:pic>
        <p:nvPicPr>
          <p:cNvPr id="43014" name="Picture 6" descr="http://cuteoverload.files.wordpress.com/2013/07/8745065033_d07d5394c9_c.jpg?w=560&amp;h=49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1248161">
            <a:off x="613504" y="2925397"/>
            <a:ext cx="3572212" cy="3177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1434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Слово "верблюд произошло от арабского слова "красота". </a:t>
            </a:r>
          </a:p>
          <a:p>
            <a:pPr algn="just"/>
            <a:r>
              <a:rPr lang="ru-RU" i="1" dirty="0" smtClean="0"/>
              <a:t>Верблюд может выпивать 200 л воды за один раз. </a:t>
            </a:r>
          </a:p>
          <a:p>
            <a:pPr algn="just"/>
            <a:r>
              <a:rPr lang="ru-RU" i="1" dirty="0" smtClean="0"/>
              <a:t>Они могут съесть что угодно, включая тернистые колючки, не повреждая губы и ротовую полость.</a:t>
            </a:r>
          </a:p>
          <a:p>
            <a:pPr algn="just"/>
            <a:r>
              <a:rPr lang="ru-RU" i="1" dirty="0" smtClean="0"/>
              <a:t>Если верблюд лег спать или просто отдохнуть, то заставить его встать практически нереально, пока он сам не захочет этого. </a:t>
            </a:r>
          </a:p>
          <a:p>
            <a:pPr algn="just"/>
            <a:r>
              <a:rPr lang="ru-RU" i="1" dirty="0" smtClean="0"/>
              <a:t>В Северной Африке верблюд является священным животным.</a:t>
            </a:r>
            <a:endParaRPr lang="ru-RU" i="1" dirty="0"/>
          </a:p>
        </p:txBody>
      </p:sp>
      <p:pic>
        <p:nvPicPr>
          <p:cNvPr id="44034" name="Picture 2" descr="&amp;vcy;&amp;iecy;&amp;rcy;&amp;bcy;&amp;lcy;&amp;yucy;&amp;dcy;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358880">
            <a:off x="5353773" y="268021"/>
            <a:ext cx="3395670" cy="2763918"/>
          </a:xfrm>
          <a:prstGeom prst="rect">
            <a:avLst/>
          </a:prstGeom>
          <a:noFill/>
        </p:spPr>
      </p:pic>
      <p:pic>
        <p:nvPicPr>
          <p:cNvPr id="44036" name="Picture 4" descr="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318055">
            <a:off x="5178028" y="3170001"/>
            <a:ext cx="3820435" cy="3286148"/>
          </a:xfrm>
          <a:prstGeom prst="rect">
            <a:avLst/>
          </a:prstGeom>
          <a:noFill/>
        </p:spPr>
      </p:pic>
      <p:pic>
        <p:nvPicPr>
          <p:cNvPr id="44038" name="Picture 6" descr="1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7098" y="4000504"/>
            <a:ext cx="3617473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terraoko 2013 10 14 98702 1 10 &amp;ucy;&amp;dcy;&amp;icy;&amp;vcy;&amp;icy;&amp;tcy;&amp;iecy;&amp;lcy;&amp;softcy;&amp;ncy;&amp;ycy;&amp;khcy; &amp;fcy;&amp;acy;&amp;kcy;&amp;tcy;&amp;ocy;&amp;vcy; &amp;ocy; &amp;zhcy;&amp;icy;&amp;rcy;&amp;acy;&amp;fcy;&amp;acy;&amp;khcy;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1252777">
            <a:off x="4572000" y="3286124"/>
            <a:ext cx="4180862" cy="3143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37862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Как известно жираф самое высокое животное на планете (Рост взрослых самок составляет 4,6 метра, самцы жирафа могут дорастать до 6 метров), поэтому и сердце у него самое большое (весит почти 10 кг) и кровяное давление самое высокое. </a:t>
            </a:r>
          </a:p>
          <a:p>
            <a:pPr algn="just"/>
            <a:r>
              <a:rPr lang="ru-RU" i="1" dirty="0" smtClean="0"/>
              <a:t>А еще у него язык абсолютно черного цвета, который он может выпускать на 45 см. в длину.</a:t>
            </a:r>
            <a:endParaRPr lang="ru-RU" i="1" dirty="0"/>
          </a:p>
        </p:txBody>
      </p:sp>
      <p:pic>
        <p:nvPicPr>
          <p:cNvPr id="45062" name="Picture 6" descr="terraoko 2013 10 14 98702 6 10 &amp;ucy;&amp;dcy;&amp;icy;&amp;vcy;&amp;icy;&amp;tcy;&amp;iecy;&amp;lcy;&amp;softcy;&amp;ncy;&amp;ycy;&amp;khcy; &amp;fcy;&amp;acy;&amp;kcy;&amp;tcy;&amp;ocy;&amp;vcy; &amp;ocy; &amp;zhcy;&amp;icy;&amp;rcy;&amp;acy;&amp;fcy;&amp;acy;&amp;khcy;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458297">
            <a:off x="4810393" y="174099"/>
            <a:ext cx="4357718" cy="2905145"/>
          </a:xfrm>
          <a:prstGeom prst="rect">
            <a:avLst/>
          </a:prstGeom>
          <a:noFill/>
        </p:spPr>
      </p:pic>
      <p:pic>
        <p:nvPicPr>
          <p:cNvPr id="45064" name="Picture 8" descr="http://pheasantandfox.files.wordpress.com/2012/01/just-because-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4414" y="3858149"/>
            <a:ext cx="2237859" cy="285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g1.s3usercontent.com/u34/photo0A08/20936385128-0/original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2028" y="4786322"/>
            <a:ext cx="3315467" cy="18573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357166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Слово "гиппопотам" происходит от греческого словосочетания "водная или речная лошадь".</a:t>
            </a:r>
          </a:p>
          <a:p>
            <a:pPr algn="just"/>
            <a:r>
              <a:rPr lang="ru-RU" i="1" dirty="0" smtClean="0"/>
              <a:t>Они прекрасно слышат на суше и даже под водой.</a:t>
            </a:r>
          </a:p>
          <a:p>
            <a:pPr algn="just"/>
            <a:r>
              <a:rPr lang="ru-RU" i="1" dirty="0" smtClean="0"/>
              <a:t>Рев гиппопотама может достигать 15 децибел. Это то же самое, как если стать под колонку на рок концерте.</a:t>
            </a:r>
          </a:p>
          <a:p>
            <a:pPr algn="just"/>
            <a:r>
              <a:rPr lang="ru-RU" i="1" dirty="0" smtClean="0"/>
              <a:t>Взрослые особи гиппопотамов могут задерживать дыхание и оставаться под водой до 6 минут. Бегемоты могут засыпать в воде, плавая у поверхности.</a:t>
            </a:r>
          </a:p>
          <a:p>
            <a:pPr algn="just"/>
            <a:r>
              <a:rPr lang="ru-RU" i="1" dirty="0" smtClean="0"/>
              <a:t>Гиппопотамы могут продержаться без пищи до 3 недель, а в желудке помещается пища, которой хватает на 2 дня.</a:t>
            </a:r>
            <a:endParaRPr lang="ru-RU" i="1" dirty="0"/>
          </a:p>
        </p:txBody>
      </p:sp>
      <p:pic>
        <p:nvPicPr>
          <p:cNvPr id="48130" name="Picture 2" descr="http://s57.radikal.ru/i158/1103/50/d22dc672934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502859">
            <a:off x="5335318" y="263447"/>
            <a:ext cx="3516148" cy="2643174"/>
          </a:xfrm>
          <a:prstGeom prst="rect">
            <a:avLst/>
          </a:prstGeom>
          <a:noFill/>
        </p:spPr>
      </p:pic>
      <p:pic>
        <p:nvPicPr>
          <p:cNvPr id="48134" name="Picture 6" descr="http://i.artfile.ru/1280x1024_352729_%5Bwww.ArtFile.ru%5D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1315164">
            <a:off x="4826787" y="3196569"/>
            <a:ext cx="413764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100facts.ru/wp-content/uploads/2013/03/%D0%B0%D1%84%D1%80%D0%B8%D0%BA%D0%B0%D0%BD%D1%81%D0%BA%D0%B8%D0%B9-%D1%81%D0%BB%D0%BE%D0%B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470719">
            <a:off x="5898639" y="2780648"/>
            <a:ext cx="2619360" cy="3916913"/>
          </a:xfrm>
          <a:prstGeom prst="rect">
            <a:avLst/>
          </a:prstGeom>
          <a:noFill/>
        </p:spPr>
      </p:pic>
      <p:pic>
        <p:nvPicPr>
          <p:cNvPr id="47108" name="Picture 4" descr="http://100facts.ru/wp-content/uploads/2013/03/1274767536_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31791" y="5000636"/>
            <a:ext cx="3327481" cy="1785925"/>
          </a:xfrm>
          <a:prstGeom prst="rect">
            <a:avLst/>
          </a:prstGeom>
          <a:noFill/>
        </p:spPr>
      </p:pic>
      <p:pic>
        <p:nvPicPr>
          <p:cNvPr id="47106" name="Picture 2" descr="&amp;Scy;&amp;acy;&amp;mcy; &amp;bcy;&amp;ocy;&amp;lcy;&amp;softcy;&amp;shcy;&amp;ocy;&amp;jcy;,&amp;acy; &amp;mcy;&amp;ocy;&amp;zcy;&amp;gcy;-&amp;ncy;&amp;iecy; &amp;ocy;&amp;chcy;&amp;iecy;&amp;ncy;&amp;softcy;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1263908">
            <a:off x="5373595" y="226008"/>
            <a:ext cx="3379826" cy="24574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44291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Отличительная особенность этих крупногабаритных животных – умение слышать ногами. Общение происходит через топот, этот сигнал слышен всем собратьям на расстоянии до 50 километров. Они улавливают конечностями звуки, которые проходят через землю. </a:t>
            </a:r>
          </a:p>
          <a:p>
            <a:pPr algn="just"/>
            <a:r>
              <a:rPr lang="ru-RU" i="1" dirty="0" smtClean="0"/>
              <a:t>Во время радостных событий слоны способны проявлять чувства счастья, веселья. Слоны даже умеют смеяться.</a:t>
            </a:r>
          </a:p>
          <a:p>
            <a:pPr algn="just"/>
            <a:r>
              <a:rPr lang="ru-RU" i="1" dirty="0" smtClean="0"/>
              <a:t>Слон – травоядное животное. Он кормится не менее 15 часов в сутки и съедает от 40 до 450 кг растений, в основном листьев и травы</a:t>
            </a:r>
          </a:p>
          <a:p>
            <a:pPr algn="just"/>
            <a:r>
              <a:rPr lang="ru-RU" i="1" dirty="0" smtClean="0"/>
              <a:t>Слон – долгожитель. В среднем он живет до 75-80 лет.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583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Удивительные факты  из жизни животных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Удивительные факты  из жизни животных</dc:title>
  <dc:creator>kir</dc:creator>
  <cp:lastModifiedBy>kir</cp:lastModifiedBy>
  <cp:revision>27</cp:revision>
  <dcterms:created xsi:type="dcterms:W3CDTF">2014-01-20T06:38:16Z</dcterms:created>
  <dcterms:modified xsi:type="dcterms:W3CDTF">2014-01-20T18:14:16Z</dcterms:modified>
</cp:coreProperties>
</file>