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58" r:id="rId6"/>
    <p:sldId id="265" r:id="rId7"/>
    <p:sldId id="263" r:id="rId8"/>
    <p:sldId id="264" r:id="rId9"/>
    <p:sldId id="266" r:id="rId10"/>
    <p:sldId id="267" r:id="rId11"/>
    <p:sldId id="261" r:id="rId12"/>
    <p:sldId id="262" r:id="rId13"/>
    <p:sldId id="269" r:id="rId14"/>
    <p:sldId id="270" r:id="rId15"/>
    <p:sldId id="273" r:id="rId16"/>
    <p:sldId id="275" r:id="rId17"/>
    <p:sldId id="271" r:id="rId18"/>
    <p:sldId id="274" r:id="rId19"/>
    <p:sldId id="272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oktqnRPj95OPCUHAx6inag==" hashData="S+EKImXpJ0vZux2InKZvOHLQMcg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EEEFA5C-E1BB-4009-9FE3-3CFC9FC4126F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BAE08BB-FED7-42A9-801D-8FDC94BA86C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028315"/>
              </p:ext>
            </p:extLst>
          </p:nvPr>
        </p:nvGraphicFramePr>
        <p:xfrm>
          <a:off x="3707904" y="4293096"/>
          <a:ext cx="2227263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CorelDRAW" r:id="rId3" imgW="3253491" imgH="3259147" progId="CorelDraw.Graphic.15">
                  <p:embed/>
                </p:oleObj>
              </mc:Choice>
              <mc:Fallback>
                <p:oleObj name="CorelDRAW" r:id="rId3" imgW="3253491" imgH="3259147" progId="CorelDraw.Graphic.15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293096"/>
                        <a:ext cx="2227263" cy="223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99592" y="433594"/>
            <a:ext cx="8135938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Деревянное строительство</a:t>
            </a:r>
          </a:p>
          <a:p>
            <a:pPr algn="ctr"/>
            <a:r>
              <a:rPr lang="ru-RU" alt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Руси</a:t>
            </a:r>
            <a:endParaRPr lang="ru-RU" altLang="ru-RU" sz="72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104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Срубный дом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936104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Стены были бревенчатыми. Деревянная дверь в одну створку закрывала вход ориентированный обычно на юг, чтобы в помещение попадало как можно больше тепла и света.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ic.pics.livejournal.com/byslaikyr/47706181/190962/19096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2247" y="765848"/>
            <a:ext cx="7546287" cy="499709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2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строили без гвоздей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840160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Гвозди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старались не использовать. Ведь вокруг гвоздя дерево гнить быстрее начинает. В крайнем случае применяли деревянные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костыли.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 descr="http://kazan.doski.ru/i/33/97/3397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0" y="749618"/>
            <a:ext cx="7546287" cy="5000625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62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6029672"/>
            <a:ext cx="7848872" cy="5676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только у человека появился дом – появилась и профессия СТРОИТЕЛЬ.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swordmaster.org/uploads/2014/oldrus/osnovanie-moskvui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764704"/>
            <a:ext cx="7546901" cy="496860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83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043608" y="6029672"/>
            <a:ext cx="7848872" cy="5676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и специалисты строители.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Плотники                                      Мостовики  и городовики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://upload.wikimedia.org/wikipedia/commons/5/58/%D0%9C%D0%BE%D0%BD%D1%84%D0%B5%D1%80%D1%80%D0%B0%D0%BD_%D0%9F%D0%BB%D0%BE%D1%82%D0%BD%D0%B8%D0%BA_XIX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41090" y="735008"/>
            <a:ext cx="3790950" cy="4975476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varvar.ru/arhiv/slovo/images/zakladka_sten_moskvy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01530" y="735006"/>
            <a:ext cx="3790950" cy="4975477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26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архитектура Древней Руси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6029672"/>
            <a:ext cx="7848872" cy="5676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полюбуемся деревянными постройками, которые в основном создавались лишь при помощи топора и пилы.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://slavyanskaya-kultura.ru/images/image002%281%2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764704"/>
            <a:ext cx="7542575" cy="498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http://img-fotki.yandex.ru/get/6102/132459165.8/0_77e89_9dbec350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1" y="764704"/>
            <a:ext cx="7542575" cy="4981188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2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ka7-tour.ru/wp-content/uploads/2012/08/0927361efd59a102a1855735867ed9f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0" y="764704"/>
            <a:ext cx="7542577" cy="4997800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архитектура Древней Руси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49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&amp;Kcy;&amp;icy;&amp;zhcy;&amp;icy;. &amp;Dcy;&amp;iecy;&amp;rcy;&amp;iecy;&amp;vcy;&amp;yacy;&amp;ncy;&amp;ncy;&amp;ocy;&amp;iecy; &amp;zcy;&amp;ocy;&amp;dcy;&amp;chcy;&amp;iecy;&amp;scy;&amp;tcy;&amp;vcy;&amp;ocy; &amp;Rcy;&amp;ucy;&amp;scy;&amp;i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1" y="764704"/>
            <a:ext cx="7542575" cy="4981188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архитектура Древней Руси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4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архитектура Древней Руси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&amp;Kcy;&amp;icy;&amp;zhcy;&amp;icy;. &amp;Dcy;&amp;iecy;&amp;rcy;&amp;iecy;&amp;vcy;&amp;yacy;&amp;ncy;&amp;ncy;&amp;ocy;&amp;iecy; &amp;zcy;&amp;ocy;&amp;dcy;&amp;chcy;&amp;iecy;&amp;scy;&amp;tcy;&amp;vcy;&amp;ocy; &amp;Rcy;&amp;ucy;&amp;scy;&amp;i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712585"/>
            <a:ext cx="4464496" cy="578969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09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&amp;Kcy;&amp;icy;&amp;zhcy;&amp;icy;. &amp;Dcy;&amp;iecy;&amp;rcy;&amp;iecy;&amp;vcy;&amp;yacy;&amp;ncy;&amp;ncy;&amp;ocy;&amp;iecy; &amp;zcy;&amp;ocy;&amp;dcy;&amp;chcy;&amp;iecy;&amp;scy;&amp;tcy;&amp;vcy;&amp;ocy; &amp;Rcy;&amp;ucy;&amp;scy;&amp;i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0048" y="712584"/>
            <a:ext cx="4464496" cy="5789693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архитектура Древней Руси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30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4.fastpic.ru/big/2011/0317/d7/a9a063287c9dfaf15b4655a28ec03ad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67623" y="775008"/>
            <a:ext cx="7534583" cy="497088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архитектура Древней Руси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6029672"/>
            <a:ext cx="7848872" cy="5676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Font typeface="Wingdings 2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Декоративные украшения.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1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Пещера древнего человека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1224136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жилищем человека были пещеры, они были созданы природой, а не руками человека.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люди стали учиться строить свои жилища самостоятельно.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ibud.ua/uploads/mce/dizain/kamen/1-kamen-v-intere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1" y="770424"/>
            <a:ext cx="7546287" cy="496855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89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15616" y="4397375"/>
            <a:ext cx="7776344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СКАЧАЛИ ПРЕЗЕНТАЦИЮ С ДЕТСКОГО РАЗИВАЮЩЕГО ПОРТАЛА </a:t>
            </a:r>
            <a:r>
              <a:rPr lang="ru-RU" altLang="ru-RU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«Почемучка»</a:t>
            </a:r>
            <a:endParaRPr lang="ru-RU" altLang="ru-RU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95388" y="1412776"/>
            <a:ext cx="74168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2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КОНЕЦ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51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строительства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949280"/>
            <a:ext cx="7848872" cy="8401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Естественными строительными материалами на Руси издавна служили дерево и глина. И того, и другого было в изобилии.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3773143" cy="4981188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 descr="http://www.peredelka.tv/files/29464/head_pic03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0663" y="764704"/>
            <a:ext cx="3725255" cy="4981188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62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орудие строителя – топор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840160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орудием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топор, не даром до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сих пор говорят: "срубить избу". Пилы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 стали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 примерно с конца Х века и применялись только в столярном деле при внутренних работах.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img2.board.com.ua/a/2000819032/wm/1-prodam-dr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1" y="764704"/>
            <a:ext cx="7546287" cy="4991596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05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Славянская деревня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936104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же были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В первую очередь это зависело от того, где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жили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их окружало, к какому они принадлежал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племени.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7546287" cy="4981188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56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Полуземлянка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936104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жилище называется  полуземлянка. Основные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строительные материалы при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изготовлении подобных жилищ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древесина, камень, глина, шкуры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mediaport.ua/images/115953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1" y="748696"/>
            <a:ext cx="7546287" cy="5000625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3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Полуземлянка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936104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Полуземлянка – это жилище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частично углублённое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землю, стены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крыша которого выступают над поверхностью земли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ugolkisveta.ru/wp-content/uploads/2012/10/%D0%9F%D0%BE%D0%BB%D1%83%D0%B7%D0%B5%D0%BC%D0%BB%D1%8F%D0%BD%D0%BA%D0%B0-%D0%B2-%D0%9C%D0%B0%D1%8F%D1%86%D0%BA%D0%BE%D0%BC-%D1%81%D0%B5%D0%BB%D0%B8%D1%89%D0%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0" y="753272"/>
            <a:ext cx="7546288" cy="4996049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90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Полуземлянка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936104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войти в полуземлянку, необходимо было спуститься по ступенькам, которые либо вырезались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 в земле перед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дверью, либо делались из дерева и находились непосредственно в помещении.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8" name="Picture 6" descr="http://www22.ria.ru/images/46412/08/46412089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2245" y="757636"/>
            <a:ext cx="7546287" cy="5051213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27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48872" cy="57606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Срубный дом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43608" y="5877272"/>
            <a:ext cx="7848872" cy="936104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вид домов – срубные. Самые первые срубные дома ещё имели много сходства с полуземлянкой.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photos.wikimapia.org/p/00/02/92/50/98_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2247" y="765848"/>
            <a:ext cx="7546287" cy="5000625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6200000">
            <a:off x="-72109" y="5799540"/>
            <a:ext cx="1719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www.pochemu4ka.ru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84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1315</TotalTime>
  <Words>371</Words>
  <Application>Microsoft Office PowerPoint</Application>
  <PresentationFormat>Экран (4:3)</PresentationFormat>
  <Paragraphs>54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Солнцестояние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Натусечка</dc:creator>
  <cp:lastModifiedBy>Натусечка</cp:lastModifiedBy>
  <cp:revision>28</cp:revision>
  <dcterms:created xsi:type="dcterms:W3CDTF">2014-02-10T11:31:39Z</dcterms:created>
  <dcterms:modified xsi:type="dcterms:W3CDTF">2014-02-11T15:27:30Z</dcterms:modified>
</cp:coreProperties>
</file>