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4469F-59E2-463D-897C-B440E83CE09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384CE-4EE5-4E36-99B5-9A594B33CE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571480"/>
            <a:ext cx="64412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 algn="ctr"/>
            <a:r>
              <a:rPr lang="ru-RU" sz="4800" b="1" dirty="0" smtClean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«Где спрятался звук?»</a:t>
            </a:r>
            <a:endParaRPr lang="ru-RU" sz="4800" b="1" dirty="0">
              <a:solidFill>
                <a:srgbClr val="00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3643314"/>
            <a:ext cx="77970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Задачи: </a:t>
            </a:r>
            <a:r>
              <a:rPr lang="ru-RU" sz="2400" dirty="0" smtClean="0"/>
              <a:t>Закрепить в речи детей произнесение звука Л, Л</a:t>
            </a:r>
            <a:r>
              <a:rPr lang="en-US" sz="2400" dirty="0" smtClean="0"/>
              <a:t>’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               Называть слова с заданным звуком.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Формировать умение дифференцировать звуки, </a:t>
            </a:r>
          </a:p>
          <a:p>
            <a:r>
              <a:rPr lang="ru-RU" sz="2400" dirty="0" smtClean="0"/>
              <a:t>                находить место звука в слове.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Развивать память, внимание, речь.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000240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произносит слово, например волк, и определяет есть ли звуки Л, 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слове, нажимает на животное мышкой. Если звук определен правильно, то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картинка переместиться на верх, если нет то исчезнет.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Мои документы\Мои рисунки\79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4934" y="4929198"/>
            <a:ext cx="1499743" cy="1751565"/>
          </a:xfrm>
          <a:prstGeom prst="rect">
            <a:avLst/>
          </a:prstGeom>
          <a:noFill/>
        </p:spPr>
      </p:pic>
      <p:pic>
        <p:nvPicPr>
          <p:cNvPr id="1028" name="Picture 4" descr="E:\Мои документы\Мои рисунки\798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5143512"/>
            <a:ext cx="2097680" cy="1538298"/>
          </a:xfrm>
          <a:prstGeom prst="rect">
            <a:avLst/>
          </a:prstGeom>
          <a:noFill/>
        </p:spPr>
      </p:pic>
      <p:pic>
        <p:nvPicPr>
          <p:cNvPr id="1029" name="Picture 5" descr="E:\Мои документы\Мои рисунки\56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429000"/>
            <a:ext cx="1254134" cy="1539164"/>
          </a:xfrm>
          <a:prstGeom prst="rect">
            <a:avLst/>
          </a:prstGeom>
          <a:noFill/>
        </p:spPr>
      </p:pic>
      <p:pic>
        <p:nvPicPr>
          <p:cNvPr id="1030" name="Picture 6" descr="E:\Мои документы\Мои рисунки\9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286388"/>
            <a:ext cx="1785950" cy="1216486"/>
          </a:xfrm>
          <a:prstGeom prst="rect">
            <a:avLst/>
          </a:prstGeom>
          <a:noFill/>
        </p:spPr>
      </p:pic>
      <p:pic>
        <p:nvPicPr>
          <p:cNvPr id="1031" name="Picture 7" descr="E:\Мои документы\Мои рисунки\5456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3366468"/>
            <a:ext cx="1500198" cy="1562706"/>
          </a:xfrm>
          <a:prstGeom prst="rect">
            <a:avLst/>
          </a:prstGeom>
          <a:noFill/>
        </p:spPr>
      </p:pic>
      <p:pic>
        <p:nvPicPr>
          <p:cNvPr id="1032" name="Picture 8" descr="E:\Мои документы\Мои рисунки\5465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3429000"/>
            <a:ext cx="1667738" cy="1427671"/>
          </a:xfrm>
          <a:prstGeom prst="rect">
            <a:avLst/>
          </a:prstGeom>
          <a:noFill/>
        </p:spPr>
      </p:pic>
      <p:pic>
        <p:nvPicPr>
          <p:cNvPr id="1033" name="Picture 9" descr="E:\Мои документы\Мои рисунки\878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14282" y="3286124"/>
            <a:ext cx="1500165" cy="1824032"/>
          </a:xfrm>
          <a:prstGeom prst="rect">
            <a:avLst/>
          </a:prstGeom>
          <a:noFill/>
        </p:spPr>
      </p:pic>
      <p:pic>
        <p:nvPicPr>
          <p:cNvPr id="1034" name="Picture 10" descr="E:\Мои документы\Мои рисунки\7678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6" y="5000636"/>
            <a:ext cx="1687907" cy="1660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20231E-7 L 0.56788 -0.269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-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9017E-6 L 0.2059 -0.4640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-23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0578E-6 L -0.47691 -0.397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" y="-1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4509E-6 L -0.16268 -0.6434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32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0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4971E-6 L 0.01476 -0.3879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1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2" dur="indefinite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8" dur="indefinite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4" dur="indefinite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DSC06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57166"/>
            <a:ext cx="3497193" cy="4440420"/>
          </a:xfrm>
          <a:prstGeom prst="rect">
            <a:avLst/>
          </a:prstGeom>
          <a:noFill/>
          <a:ln w="76200">
            <a:solidFill>
              <a:srgbClr val="000066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285984" y="5357826"/>
            <a:ext cx="4712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г.Улан-Удэ</a:t>
            </a:r>
            <a:r>
              <a:rPr lang="ru-RU" smtClean="0"/>
              <a:t>, </a:t>
            </a:r>
            <a:r>
              <a:rPr lang="ru-RU" smtClean="0"/>
              <a:t>2014 </a:t>
            </a:r>
            <a:r>
              <a:rPr lang="ru-RU" dirty="0" smtClean="0"/>
              <a:t>год.</a:t>
            </a:r>
          </a:p>
          <a:p>
            <a:pPr algn="ctr"/>
            <a:r>
              <a:rPr lang="ru-RU" dirty="0" smtClean="0"/>
              <a:t>Составила: Лебеданцева Евгения Викторовна,</a:t>
            </a:r>
          </a:p>
          <a:p>
            <a:pPr algn="ctr"/>
            <a:r>
              <a:rPr lang="ru-RU" dirty="0" smtClean="0"/>
              <a:t>воспитатель высшей категории, </a:t>
            </a:r>
            <a:r>
              <a:rPr lang="ru-RU" dirty="0" err="1" smtClean="0"/>
              <a:t>д</a:t>
            </a:r>
            <a:r>
              <a:rPr lang="ru-RU" dirty="0" smtClean="0"/>
              <a:t>/с №234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109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User</cp:lastModifiedBy>
  <cp:revision>9</cp:revision>
  <dcterms:created xsi:type="dcterms:W3CDTF">2012-03-28T14:48:12Z</dcterms:created>
  <dcterms:modified xsi:type="dcterms:W3CDTF">2014-05-03T13:35:33Z</dcterms:modified>
</cp:coreProperties>
</file>